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436" r:id="rId2"/>
    <p:sldId id="486" r:id="rId3"/>
    <p:sldId id="510" r:id="rId4"/>
    <p:sldId id="487" r:id="rId5"/>
    <p:sldId id="485" r:id="rId6"/>
    <p:sldId id="506" r:id="rId7"/>
    <p:sldId id="488" r:id="rId8"/>
    <p:sldId id="489" r:id="rId9"/>
    <p:sldId id="490" r:id="rId10"/>
    <p:sldId id="509" r:id="rId11"/>
    <p:sldId id="508" r:id="rId12"/>
    <p:sldId id="512"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3399"/>
    <a:srgbClr val="D8E4EE"/>
    <a:srgbClr val="3A3129"/>
    <a:srgbClr val="7D95D0"/>
    <a:srgbClr val="6D4B9C"/>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CD267C-B827-4868-A2C0-C735EB4586DB}" v="258" dt="2026-02-27T16:13:29.1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884"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essen, J.J.H. (Joost)" userId="55776ba0-cba9-4413-94f8-3c5b349f6bab" providerId="ADAL" clId="{32CD267C-B827-4868-A2C0-C735EB4586DB}"/>
    <pc:docChg chg="undo redo custSel addSld delSld modSld sldOrd">
      <pc:chgData name="Nikkessen, J.J.H. (Joost)" userId="55776ba0-cba9-4413-94f8-3c5b349f6bab" providerId="ADAL" clId="{32CD267C-B827-4868-A2C0-C735EB4586DB}" dt="2026-03-11T09:43:14.204" v="6046" actId="47"/>
      <pc:docMkLst>
        <pc:docMk/>
      </pc:docMkLst>
      <pc:sldChg chg="addSp delSp modSp mod setBg">
        <pc:chgData name="Nikkessen, J.J.H. (Joost)" userId="55776ba0-cba9-4413-94f8-3c5b349f6bab" providerId="ADAL" clId="{32CD267C-B827-4868-A2C0-C735EB4586DB}" dt="2026-02-27T16:16:11.191" v="5608" actId="196"/>
        <pc:sldMkLst>
          <pc:docMk/>
          <pc:sldMk cId="1819483294" sldId="436"/>
        </pc:sldMkLst>
        <pc:spChg chg="add del">
          <ac:chgData name="Nikkessen, J.J.H. (Joost)" userId="55776ba0-cba9-4413-94f8-3c5b349f6bab" providerId="ADAL" clId="{32CD267C-B827-4868-A2C0-C735EB4586DB}" dt="2026-02-27T12:01:35.753" v="5321" actId="478"/>
          <ac:spMkLst>
            <pc:docMk/>
            <pc:sldMk cId="1819483294" sldId="436"/>
            <ac:spMk id="4" creationId="{C4D4C139-ABC0-7B93-0E21-D1684F3F8E33}"/>
          </ac:spMkLst>
        </pc:spChg>
        <pc:spChg chg="mod">
          <ac:chgData name="Nikkessen, J.J.H. (Joost)" userId="55776ba0-cba9-4413-94f8-3c5b349f6bab" providerId="ADAL" clId="{32CD267C-B827-4868-A2C0-C735EB4586DB}" dt="2026-02-27T16:15:43.273" v="5605" actId="1037"/>
          <ac:spMkLst>
            <pc:docMk/>
            <pc:sldMk cId="1819483294" sldId="436"/>
            <ac:spMk id="6" creationId="{F4E5350D-6F8E-A9A0-6CE4-BA2E2B277CAB}"/>
          </ac:spMkLst>
        </pc:spChg>
        <pc:picChg chg="add del mod">
          <ac:chgData name="Nikkessen, J.J.H. (Joost)" userId="55776ba0-cba9-4413-94f8-3c5b349f6bab" providerId="ADAL" clId="{32CD267C-B827-4868-A2C0-C735EB4586DB}" dt="2026-02-27T15:28:43.759" v="5377" actId="478"/>
          <ac:picMkLst>
            <pc:docMk/>
            <pc:sldMk cId="1819483294" sldId="436"/>
            <ac:picMk id="2" creationId="{0E367276-C0D7-8522-081E-C55E3B326F7A}"/>
          </ac:picMkLst>
        </pc:picChg>
        <pc:picChg chg="add del mod">
          <ac:chgData name="Nikkessen, J.J.H. (Joost)" userId="55776ba0-cba9-4413-94f8-3c5b349f6bab" providerId="ADAL" clId="{32CD267C-B827-4868-A2C0-C735EB4586DB}" dt="2026-02-27T11:56:03.811" v="5319" actId="478"/>
          <ac:picMkLst>
            <pc:docMk/>
            <pc:sldMk cId="1819483294" sldId="436"/>
            <ac:picMk id="2" creationId="{15CFA452-2966-1962-560F-6DBA07CFA9FD}"/>
          </ac:picMkLst>
        </pc:picChg>
        <pc:picChg chg="add del mod">
          <ac:chgData name="Nikkessen, J.J.H. (Joost)" userId="55776ba0-cba9-4413-94f8-3c5b349f6bab" providerId="ADAL" clId="{32CD267C-B827-4868-A2C0-C735EB4586DB}" dt="2026-02-27T15:32:46.419" v="5416" actId="478"/>
          <ac:picMkLst>
            <pc:docMk/>
            <pc:sldMk cId="1819483294" sldId="436"/>
            <ac:picMk id="2" creationId="{BDF22619-4229-B462-826A-9B3910C59172}"/>
          </ac:picMkLst>
        </pc:picChg>
        <pc:picChg chg="add del mod">
          <ac:chgData name="Nikkessen, J.J.H. (Joost)" userId="55776ba0-cba9-4413-94f8-3c5b349f6bab" providerId="ADAL" clId="{32CD267C-B827-4868-A2C0-C735EB4586DB}" dt="2026-02-27T16:02:24.270" v="5422" actId="478"/>
          <ac:picMkLst>
            <pc:docMk/>
            <pc:sldMk cId="1819483294" sldId="436"/>
            <ac:picMk id="3" creationId="{32BD23BC-1AD7-7C24-1505-4AE1239B4924}"/>
          </ac:picMkLst>
        </pc:picChg>
        <pc:picChg chg="del">
          <ac:chgData name="Nikkessen, J.J.H. (Joost)" userId="55776ba0-cba9-4413-94f8-3c5b349f6bab" providerId="ADAL" clId="{32CD267C-B827-4868-A2C0-C735EB4586DB}" dt="2026-02-26T07:38:19.521" v="44" actId="478"/>
          <ac:picMkLst>
            <pc:docMk/>
            <pc:sldMk cId="1819483294" sldId="436"/>
            <ac:picMk id="3" creationId="{A87C460B-A434-1284-2003-95D823049D07}"/>
          </ac:picMkLst>
        </pc:picChg>
        <pc:picChg chg="add del mod modCrop">
          <ac:chgData name="Nikkessen, J.J.H. (Joost)" userId="55776ba0-cba9-4413-94f8-3c5b349f6bab" providerId="ADAL" clId="{32CD267C-B827-4868-A2C0-C735EB4586DB}" dt="2026-02-27T16:05:54.679" v="5461" actId="478"/>
          <ac:picMkLst>
            <pc:docMk/>
            <pc:sldMk cId="1819483294" sldId="436"/>
            <ac:picMk id="5" creationId="{133BA3DD-B1F0-A34C-1EAB-159B969B7259}"/>
          </ac:picMkLst>
        </pc:picChg>
        <pc:picChg chg="add del mod modCrop">
          <ac:chgData name="Nikkessen, J.J.H. (Joost)" userId="55776ba0-cba9-4413-94f8-3c5b349f6bab" providerId="ADAL" clId="{32CD267C-B827-4868-A2C0-C735EB4586DB}" dt="2026-02-27T16:08:43.637" v="5492" actId="478"/>
          <ac:picMkLst>
            <pc:docMk/>
            <pc:sldMk cId="1819483294" sldId="436"/>
            <ac:picMk id="8" creationId="{D8CFEA62-732E-191D-5B40-084831E15EEF}"/>
          </ac:picMkLst>
        </pc:picChg>
        <pc:picChg chg="add mod modCrop">
          <ac:chgData name="Nikkessen, J.J.H. (Joost)" userId="55776ba0-cba9-4413-94f8-3c5b349f6bab" providerId="ADAL" clId="{32CD267C-B827-4868-A2C0-C735EB4586DB}" dt="2026-02-27T16:16:11.191" v="5608" actId="196"/>
          <ac:picMkLst>
            <pc:docMk/>
            <pc:sldMk cId="1819483294" sldId="436"/>
            <ac:picMk id="10" creationId="{70D72B5E-879E-EFAA-DF23-5EE6D5943B05}"/>
          </ac:picMkLst>
        </pc:picChg>
        <pc:picChg chg="mod">
          <ac:chgData name="Nikkessen, J.J.H. (Joost)" userId="55776ba0-cba9-4413-94f8-3c5b349f6bab" providerId="ADAL" clId="{32CD267C-B827-4868-A2C0-C735EB4586DB}" dt="2026-02-26T07:39:13.246" v="306" actId="1036"/>
          <ac:picMkLst>
            <pc:docMk/>
            <pc:sldMk cId="1819483294" sldId="436"/>
            <ac:picMk id="1026" creationId="{97D89294-0125-94B1-AE96-08831CFB90AF}"/>
          </ac:picMkLst>
        </pc:picChg>
        <pc:picChg chg="add del">
          <ac:chgData name="Nikkessen, J.J.H. (Joost)" userId="55776ba0-cba9-4413-94f8-3c5b349f6bab" providerId="ADAL" clId="{32CD267C-B827-4868-A2C0-C735EB4586DB}" dt="2026-02-27T15:29:12.899" v="5379" actId="478"/>
          <ac:picMkLst>
            <pc:docMk/>
            <pc:sldMk cId="1819483294" sldId="436"/>
            <ac:picMk id="1028" creationId="{464325BC-EEEC-32C1-8460-EDDE54A9E8E7}"/>
          </ac:picMkLst>
        </pc:picChg>
        <pc:picChg chg="mod">
          <ac:chgData name="Nikkessen, J.J.H. (Joost)" userId="55776ba0-cba9-4413-94f8-3c5b349f6bab" providerId="ADAL" clId="{32CD267C-B827-4868-A2C0-C735EB4586DB}" dt="2026-02-26T07:39:13.246" v="306" actId="1036"/>
          <ac:picMkLst>
            <pc:docMk/>
            <pc:sldMk cId="1819483294" sldId="436"/>
            <ac:picMk id="1030" creationId="{4C4C8DFF-86A7-069C-6566-F959ACF96CA9}"/>
          </ac:picMkLst>
        </pc:picChg>
        <pc:cxnChg chg="del">
          <ac:chgData name="Nikkessen, J.J.H. (Joost)" userId="55776ba0-cba9-4413-94f8-3c5b349f6bab" providerId="ADAL" clId="{32CD267C-B827-4868-A2C0-C735EB4586DB}" dt="2026-02-26T07:38:23.908" v="45" actId="478"/>
          <ac:cxnSpMkLst>
            <pc:docMk/>
            <pc:sldMk cId="1819483294" sldId="436"/>
            <ac:cxnSpMk id="5" creationId="{BCAF3B6A-CE74-45BD-368C-65490632E2EC}"/>
          </ac:cxnSpMkLst>
        </pc:cxnChg>
      </pc:sldChg>
      <pc:sldChg chg="del">
        <pc:chgData name="Nikkessen, J.J.H. (Joost)" userId="55776ba0-cba9-4413-94f8-3c5b349f6bab" providerId="ADAL" clId="{32CD267C-B827-4868-A2C0-C735EB4586DB}" dt="2026-02-26T07:37:47.362" v="2" actId="47"/>
        <pc:sldMkLst>
          <pc:docMk/>
          <pc:sldMk cId="3206944290" sldId="438"/>
        </pc:sldMkLst>
      </pc:sldChg>
      <pc:sldChg chg="addSp delSp modSp add mod">
        <pc:chgData name="Nikkessen, J.J.H. (Joost)" userId="55776ba0-cba9-4413-94f8-3c5b349f6bab" providerId="ADAL" clId="{32CD267C-B827-4868-A2C0-C735EB4586DB}" dt="2026-02-27T07:13:25.282" v="5267" actId="120"/>
        <pc:sldMkLst>
          <pc:docMk/>
          <pc:sldMk cId="1953548210" sldId="485"/>
        </pc:sldMkLst>
        <pc:spChg chg="add del mod">
          <ac:chgData name="Nikkessen, J.J.H. (Joost)" userId="55776ba0-cba9-4413-94f8-3c5b349f6bab" providerId="ADAL" clId="{32CD267C-B827-4868-A2C0-C735EB4586DB}" dt="2026-02-26T08:03:40.229" v="846"/>
          <ac:spMkLst>
            <pc:docMk/>
            <pc:sldMk cId="1953548210" sldId="485"/>
            <ac:spMk id="2" creationId="{7B9CFF66-71DC-C4ED-42DB-7D0150FD3F04}"/>
          </ac:spMkLst>
        </pc:spChg>
        <pc:spChg chg="del">
          <ac:chgData name="Nikkessen, J.J.H. (Joost)" userId="55776ba0-cba9-4413-94f8-3c5b349f6bab" providerId="ADAL" clId="{32CD267C-B827-4868-A2C0-C735EB4586DB}" dt="2026-02-26T07:59:12.983" v="626" actId="478"/>
          <ac:spMkLst>
            <pc:docMk/>
            <pc:sldMk cId="1953548210" sldId="485"/>
            <ac:spMk id="3" creationId="{0AFED638-3B64-F177-8114-309E44C8B5A9}"/>
          </ac:spMkLst>
        </pc:spChg>
        <pc:spChg chg="add del mod">
          <ac:chgData name="Nikkessen, J.J.H. (Joost)" userId="55776ba0-cba9-4413-94f8-3c5b349f6bab" providerId="ADAL" clId="{32CD267C-B827-4868-A2C0-C735EB4586DB}" dt="2026-02-26T08:03:40.229" v="846"/>
          <ac:spMkLst>
            <pc:docMk/>
            <pc:sldMk cId="1953548210" sldId="485"/>
            <ac:spMk id="4" creationId="{E0EA7ADE-02DC-4408-A36E-A2FDBDA802DC}"/>
          </ac:spMkLst>
        </pc:spChg>
        <pc:spChg chg="add del mod">
          <ac:chgData name="Nikkessen, J.J.H. (Joost)" userId="55776ba0-cba9-4413-94f8-3c5b349f6bab" providerId="ADAL" clId="{32CD267C-B827-4868-A2C0-C735EB4586DB}" dt="2026-02-26T08:03:40.229" v="846"/>
          <ac:spMkLst>
            <pc:docMk/>
            <pc:sldMk cId="1953548210" sldId="485"/>
            <ac:spMk id="5" creationId="{B84D8509-B01B-BC54-8EFB-E2245719E042}"/>
          </ac:spMkLst>
        </pc:spChg>
        <pc:spChg chg="add mod">
          <ac:chgData name="Nikkessen, J.J.H. (Joost)" userId="55776ba0-cba9-4413-94f8-3c5b349f6bab" providerId="ADAL" clId="{32CD267C-B827-4868-A2C0-C735EB4586DB}" dt="2026-02-26T08:04:56.468" v="965" actId="208"/>
          <ac:spMkLst>
            <pc:docMk/>
            <pc:sldMk cId="1953548210" sldId="485"/>
            <ac:spMk id="7" creationId="{CCD4672B-1F63-19E1-7F75-9DB776F66F81}"/>
          </ac:spMkLst>
        </pc:spChg>
        <pc:spChg chg="add mod">
          <ac:chgData name="Nikkessen, J.J.H. (Joost)" userId="55776ba0-cba9-4413-94f8-3c5b349f6bab" providerId="ADAL" clId="{32CD267C-B827-4868-A2C0-C735EB4586DB}" dt="2026-02-27T07:12:55.340" v="5261" actId="20577"/>
          <ac:spMkLst>
            <pc:docMk/>
            <pc:sldMk cId="1953548210" sldId="485"/>
            <ac:spMk id="8" creationId="{47242798-907F-D84E-9723-578D3CC3FED7}"/>
          </ac:spMkLst>
        </pc:spChg>
        <pc:spChg chg="add mod">
          <ac:chgData name="Nikkessen, J.J.H. (Joost)" userId="55776ba0-cba9-4413-94f8-3c5b349f6bab" providerId="ADAL" clId="{32CD267C-B827-4868-A2C0-C735EB4586DB}" dt="2026-02-27T07:13:07.443" v="5265" actId="1037"/>
          <ac:spMkLst>
            <pc:docMk/>
            <pc:sldMk cId="1953548210" sldId="485"/>
            <ac:spMk id="9" creationId="{67F033BE-2D3B-236E-9FFD-ED3FF35161FF}"/>
          </ac:spMkLst>
        </pc:spChg>
        <pc:spChg chg="mod">
          <ac:chgData name="Nikkessen, J.J.H. (Joost)" userId="55776ba0-cba9-4413-94f8-3c5b349f6bab" providerId="ADAL" clId="{32CD267C-B827-4868-A2C0-C735EB4586DB}" dt="2026-02-26T08:05:25.454" v="993" actId="20577"/>
          <ac:spMkLst>
            <pc:docMk/>
            <pc:sldMk cId="1953548210" sldId="485"/>
            <ac:spMk id="94" creationId="{00000000-0000-0000-0000-000000000000}"/>
          </ac:spMkLst>
        </pc:spChg>
        <pc:spChg chg="mod">
          <ac:chgData name="Nikkessen, J.J.H. (Joost)" userId="55776ba0-cba9-4413-94f8-3c5b349f6bab" providerId="ADAL" clId="{32CD267C-B827-4868-A2C0-C735EB4586DB}" dt="2026-02-27T07:13:25.282" v="5267" actId="120"/>
          <ac:spMkLst>
            <pc:docMk/>
            <pc:sldMk cId="1953548210" sldId="485"/>
            <ac:spMk id="95" creationId="{00000000-0000-0000-0000-000000000000}"/>
          </ac:spMkLst>
        </pc:spChg>
        <pc:cxnChg chg="add del mod">
          <ac:chgData name="Nikkessen, J.J.H. (Joost)" userId="55776ba0-cba9-4413-94f8-3c5b349f6bab" providerId="ADAL" clId="{32CD267C-B827-4868-A2C0-C735EB4586DB}" dt="2026-02-26T08:03:40.229" v="846"/>
          <ac:cxnSpMkLst>
            <pc:docMk/>
            <pc:sldMk cId="1953548210" sldId="485"/>
            <ac:cxnSpMk id="6" creationId="{81C24F8E-9DFB-B5D9-89FA-34E9DAA8B11E}"/>
          </ac:cxnSpMkLst>
        </pc:cxnChg>
        <pc:cxnChg chg="add mod">
          <ac:chgData name="Nikkessen, J.J.H. (Joost)" userId="55776ba0-cba9-4413-94f8-3c5b349f6bab" providerId="ADAL" clId="{32CD267C-B827-4868-A2C0-C735EB4586DB}" dt="2026-02-26T08:05:02.088" v="967" actId="208"/>
          <ac:cxnSpMkLst>
            <pc:docMk/>
            <pc:sldMk cId="1953548210" sldId="485"/>
            <ac:cxnSpMk id="10" creationId="{0D19A016-0591-2368-A739-D58ADF898F9A}"/>
          </ac:cxnSpMkLst>
        </pc:cxnChg>
        <pc:cxnChg chg="add mod">
          <ac:chgData name="Nikkessen, J.J.H. (Joost)" userId="55776ba0-cba9-4413-94f8-3c5b349f6bab" providerId="ADAL" clId="{32CD267C-B827-4868-A2C0-C735EB4586DB}" dt="2026-02-27T07:13:07.443" v="5265" actId="1037"/>
          <ac:cxnSpMkLst>
            <pc:docMk/>
            <pc:sldMk cId="1953548210" sldId="485"/>
            <ac:cxnSpMk id="11" creationId="{00067CD3-F6A8-9CA8-39BF-0C4FF9DD51A6}"/>
          </ac:cxnSpMkLst>
        </pc:cxnChg>
      </pc:sldChg>
      <pc:sldChg chg="modSp mod">
        <pc:chgData name="Nikkessen, J.J.H. (Joost)" userId="55776ba0-cba9-4413-94f8-3c5b349f6bab" providerId="ADAL" clId="{32CD267C-B827-4868-A2C0-C735EB4586DB}" dt="2026-02-26T08:25:50.769" v="1715" actId="20577"/>
        <pc:sldMkLst>
          <pc:docMk/>
          <pc:sldMk cId="1703138653" sldId="486"/>
        </pc:sldMkLst>
        <pc:spChg chg="mod">
          <ac:chgData name="Nikkessen, J.J.H. (Joost)" userId="55776ba0-cba9-4413-94f8-3c5b349f6bab" providerId="ADAL" clId="{32CD267C-B827-4868-A2C0-C735EB4586DB}" dt="2026-02-26T08:25:50.769" v="1715" actId="20577"/>
          <ac:spMkLst>
            <pc:docMk/>
            <pc:sldMk cId="1703138653" sldId="486"/>
            <ac:spMk id="95" creationId="{00000000-0000-0000-0000-000000000000}"/>
          </ac:spMkLst>
        </pc:spChg>
      </pc:sldChg>
      <pc:sldChg chg="modSp add mod">
        <pc:chgData name="Nikkessen, J.J.H. (Joost)" userId="55776ba0-cba9-4413-94f8-3c5b349f6bab" providerId="ADAL" clId="{32CD267C-B827-4868-A2C0-C735EB4586DB}" dt="2026-02-27T07:22:36.824" v="5316" actId="1035"/>
        <pc:sldMkLst>
          <pc:docMk/>
          <pc:sldMk cId="142302016" sldId="487"/>
        </pc:sldMkLst>
        <pc:spChg chg="mod">
          <ac:chgData name="Nikkessen, J.J.H. (Joost)" userId="55776ba0-cba9-4413-94f8-3c5b349f6bab" providerId="ADAL" clId="{32CD267C-B827-4868-A2C0-C735EB4586DB}" dt="2026-02-27T07:22:36.824" v="5316" actId="1035"/>
          <ac:spMkLst>
            <pc:docMk/>
            <pc:sldMk cId="142302016" sldId="487"/>
            <ac:spMk id="94" creationId="{00000000-0000-0000-0000-000000000000}"/>
          </ac:spMkLst>
        </pc:spChg>
        <pc:spChg chg="mod">
          <ac:chgData name="Nikkessen, J.J.H. (Joost)" userId="55776ba0-cba9-4413-94f8-3c5b349f6bab" providerId="ADAL" clId="{32CD267C-B827-4868-A2C0-C735EB4586DB}" dt="2026-02-27T07:22:36.824" v="5316" actId="1035"/>
          <ac:spMkLst>
            <pc:docMk/>
            <pc:sldMk cId="142302016" sldId="487"/>
            <ac:spMk id="95" creationId="{00000000-0000-0000-0000-000000000000}"/>
          </ac:spMkLst>
        </pc:spChg>
        <pc:cxnChg chg="mod">
          <ac:chgData name="Nikkessen, J.J.H. (Joost)" userId="55776ba0-cba9-4413-94f8-3c5b349f6bab" providerId="ADAL" clId="{32CD267C-B827-4868-A2C0-C735EB4586DB}" dt="2026-02-27T07:22:36.824" v="5316" actId="1035"/>
          <ac:cxnSpMkLst>
            <pc:docMk/>
            <pc:sldMk cId="142302016" sldId="487"/>
            <ac:cxnSpMk id="96" creationId="{00000000-0000-0000-0000-000000000000}"/>
          </ac:cxnSpMkLst>
        </pc:cxnChg>
      </pc:sldChg>
      <pc:sldChg chg="del">
        <pc:chgData name="Nikkessen, J.J.H. (Joost)" userId="55776ba0-cba9-4413-94f8-3c5b349f6bab" providerId="ADAL" clId="{32CD267C-B827-4868-A2C0-C735EB4586DB}" dt="2026-02-26T07:37:44.209" v="0" actId="47"/>
        <pc:sldMkLst>
          <pc:docMk/>
          <pc:sldMk cId="3473753038" sldId="487"/>
        </pc:sldMkLst>
      </pc:sldChg>
      <pc:sldChg chg="addSp modSp add mod ord">
        <pc:chgData name="Nikkessen, J.J.H. (Joost)" userId="55776ba0-cba9-4413-94f8-3c5b349f6bab" providerId="ADAL" clId="{32CD267C-B827-4868-A2C0-C735EB4586DB}" dt="2026-02-26T08:23:06.194" v="1540" actId="115"/>
        <pc:sldMkLst>
          <pc:docMk/>
          <pc:sldMk cId="1147091556" sldId="488"/>
        </pc:sldMkLst>
        <pc:spChg chg="mod">
          <ac:chgData name="Nikkessen, J.J.H. (Joost)" userId="55776ba0-cba9-4413-94f8-3c5b349f6bab" providerId="ADAL" clId="{32CD267C-B827-4868-A2C0-C735EB4586DB}" dt="2026-02-26T08:23:06.194" v="1540" actId="115"/>
          <ac:spMkLst>
            <pc:docMk/>
            <pc:sldMk cId="1147091556" sldId="488"/>
            <ac:spMk id="94" creationId="{00000000-0000-0000-0000-000000000000}"/>
          </ac:spMkLst>
        </pc:spChg>
        <pc:spChg chg="mod">
          <ac:chgData name="Nikkessen, J.J.H. (Joost)" userId="55776ba0-cba9-4413-94f8-3c5b349f6bab" providerId="ADAL" clId="{32CD267C-B827-4868-A2C0-C735EB4586DB}" dt="2026-02-26T08:13:25.596" v="1186" actId="12"/>
          <ac:spMkLst>
            <pc:docMk/>
            <pc:sldMk cId="1147091556" sldId="488"/>
            <ac:spMk id="95" creationId="{00000000-0000-0000-0000-000000000000}"/>
          </ac:spMkLst>
        </pc:spChg>
        <pc:cxnChg chg="add mod">
          <ac:chgData name="Nikkessen, J.J.H. (Joost)" userId="55776ba0-cba9-4413-94f8-3c5b349f6bab" providerId="ADAL" clId="{32CD267C-B827-4868-A2C0-C735EB4586DB}" dt="2026-02-26T08:12:40.716" v="1147" actId="208"/>
          <ac:cxnSpMkLst>
            <pc:docMk/>
            <pc:sldMk cId="1147091556" sldId="488"/>
            <ac:cxnSpMk id="2" creationId="{725BAD17-5EB8-62EE-E8B1-93F6F3E235DB}"/>
          </ac:cxnSpMkLst>
        </pc:cxnChg>
      </pc:sldChg>
      <pc:sldChg chg="add del">
        <pc:chgData name="Nikkessen, J.J.H. (Joost)" userId="55776ba0-cba9-4413-94f8-3c5b349f6bab" providerId="ADAL" clId="{32CD267C-B827-4868-A2C0-C735EB4586DB}" dt="2026-02-26T08:06:20.611" v="1001" actId="47"/>
        <pc:sldMkLst>
          <pc:docMk/>
          <pc:sldMk cId="2440241917" sldId="488"/>
        </pc:sldMkLst>
      </pc:sldChg>
      <pc:sldChg chg="del">
        <pc:chgData name="Nikkessen, J.J.H. (Joost)" userId="55776ba0-cba9-4413-94f8-3c5b349f6bab" providerId="ADAL" clId="{32CD267C-B827-4868-A2C0-C735EB4586DB}" dt="2026-02-26T07:37:45.124" v="1" actId="47"/>
        <pc:sldMkLst>
          <pc:docMk/>
          <pc:sldMk cId="3232426855" sldId="488"/>
        </pc:sldMkLst>
      </pc:sldChg>
      <pc:sldChg chg="add del ord">
        <pc:chgData name="Nikkessen, J.J.H. (Joost)" userId="55776ba0-cba9-4413-94f8-3c5b349f6bab" providerId="ADAL" clId="{32CD267C-B827-4868-A2C0-C735EB4586DB}" dt="2026-02-26T07:59:08.874" v="625" actId="47"/>
        <pc:sldMkLst>
          <pc:docMk/>
          <pc:sldMk cId="3981464080" sldId="488"/>
        </pc:sldMkLst>
      </pc:sldChg>
      <pc:sldChg chg="delSp modSp add mod">
        <pc:chgData name="Nikkessen, J.J.H. (Joost)" userId="55776ba0-cba9-4413-94f8-3c5b349f6bab" providerId="ADAL" clId="{32CD267C-B827-4868-A2C0-C735EB4586DB}" dt="2026-03-09T07:29:02.045" v="5936" actId="20577"/>
        <pc:sldMkLst>
          <pc:docMk/>
          <pc:sldMk cId="4269152081" sldId="489"/>
        </pc:sldMkLst>
        <pc:spChg chg="mod">
          <ac:chgData name="Nikkessen, J.J.H. (Joost)" userId="55776ba0-cba9-4413-94f8-3c5b349f6bab" providerId="ADAL" clId="{32CD267C-B827-4868-A2C0-C735EB4586DB}" dt="2026-02-26T08:13:42.952" v="1188" actId="20577"/>
          <ac:spMkLst>
            <pc:docMk/>
            <pc:sldMk cId="4269152081" sldId="489"/>
            <ac:spMk id="94" creationId="{00000000-0000-0000-0000-000000000000}"/>
          </ac:spMkLst>
        </pc:spChg>
        <pc:spChg chg="mod">
          <ac:chgData name="Nikkessen, J.J.H. (Joost)" userId="55776ba0-cba9-4413-94f8-3c5b349f6bab" providerId="ADAL" clId="{32CD267C-B827-4868-A2C0-C735EB4586DB}" dt="2026-03-09T07:29:02.045" v="5936" actId="20577"/>
          <ac:spMkLst>
            <pc:docMk/>
            <pc:sldMk cId="4269152081" sldId="489"/>
            <ac:spMk id="95" creationId="{00000000-0000-0000-0000-000000000000}"/>
          </ac:spMkLst>
        </pc:spChg>
        <pc:cxnChg chg="del">
          <ac:chgData name="Nikkessen, J.J.H. (Joost)" userId="55776ba0-cba9-4413-94f8-3c5b349f6bab" providerId="ADAL" clId="{32CD267C-B827-4868-A2C0-C735EB4586DB}" dt="2026-02-26T08:14:22.105" v="1209" actId="478"/>
          <ac:cxnSpMkLst>
            <pc:docMk/>
            <pc:sldMk cId="4269152081" sldId="489"/>
            <ac:cxnSpMk id="2" creationId="{725BAD17-5EB8-62EE-E8B1-93F6F3E235DB}"/>
          </ac:cxnSpMkLst>
        </pc:cxnChg>
      </pc:sldChg>
      <pc:sldChg chg="addSp delSp modSp add mod">
        <pc:chgData name="Nikkessen, J.J.H. (Joost)" userId="55776ba0-cba9-4413-94f8-3c5b349f6bab" providerId="ADAL" clId="{32CD267C-B827-4868-A2C0-C735EB4586DB}" dt="2026-03-09T07:52:51.437" v="6035" actId="20577"/>
        <pc:sldMkLst>
          <pc:docMk/>
          <pc:sldMk cId="939370333" sldId="490"/>
        </pc:sldMkLst>
        <pc:spChg chg="add del mod">
          <ac:chgData name="Nikkessen, J.J.H. (Joost)" userId="55776ba0-cba9-4413-94f8-3c5b349f6bab" providerId="ADAL" clId="{32CD267C-B827-4868-A2C0-C735EB4586DB}" dt="2026-02-26T08:28:14.076" v="2017"/>
          <ac:spMkLst>
            <pc:docMk/>
            <pc:sldMk cId="939370333" sldId="490"/>
            <ac:spMk id="5" creationId="{CB5A077F-3C06-717F-D0F3-FE963C77B54D}"/>
          </ac:spMkLst>
        </pc:spChg>
        <pc:spChg chg="add del mod">
          <ac:chgData name="Nikkessen, J.J.H. (Joost)" userId="55776ba0-cba9-4413-94f8-3c5b349f6bab" providerId="ADAL" clId="{32CD267C-B827-4868-A2C0-C735EB4586DB}" dt="2026-02-26T08:50:47.470" v="3238" actId="478"/>
          <ac:spMkLst>
            <pc:docMk/>
            <pc:sldMk cId="939370333" sldId="490"/>
            <ac:spMk id="6" creationId="{0B644FEE-07A8-7757-731F-9D0B8F95E880}"/>
          </ac:spMkLst>
        </pc:spChg>
        <pc:spChg chg="mod">
          <ac:chgData name="Nikkessen, J.J.H. (Joost)" userId="55776ba0-cba9-4413-94f8-3c5b349f6bab" providerId="ADAL" clId="{32CD267C-B827-4868-A2C0-C735EB4586DB}" dt="2026-02-26T08:44:53.492" v="3153" actId="20577"/>
          <ac:spMkLst>
            <pc:docMk/>
            <pc:sldMk cId="939370333" sldId="490"/>
            <ac:spMk id="94" creationId="{00000000-0000-0000-0000-000000000000}"/>
          </ac:spMkLst>
        </pc:spChg>
        <pc:spChg chg="mod">
          <ac:chgData name="Nikkessen, J.J.H. (Joost)" userId="55776ba0-cba9-4413-94f8-3c5b349f6bab" providerId="ADAL" clId="{32CD267C-B827-4868-A2C0-C735EB4586DB}" dt="2026-03-09T07:52:51.437" v="6035" actId="20577"/>
          <ac:spMkLst>
            <pc:docMk/>
            <pc:sldMk cId="939370333" sldId="490"/>
            <ac:spMk id="95" creationId="{00000000-0000-0000-0000-000000000000}"/>
          </ac:spMkLst>
        </pc:spChg>
        <pc:cxnChg chg="add del mod">
          <ac:chgData name="Nikkessen, J.J.H. (Joost)" userId="55776ba0-cba9-4413-94f8-3c5b349f6bab" providerId="ADAL" clId="{32CD267C-B827-4868-A2C0-C735EB4586DB}" dt="2026-02-26T08:50:50.522" v="3239" actId="478"/>
          <ac:cxnSpMkLst>
            <pc:docMk/>
            <pc:sldMk cId="939370333" sldId="490"/>
            <ac:cxnSpMk id="2" creationId="{A333C552-295D-8728-C98F-E295EC5DCFDE}"/>
          </ac:cxnSpMkLst>
        </pc:cxnChg>
      </pc:sldChg>
      <pc:sldChg chg="modSp add mod">
        <pc:chgData name="Nikkessen, J.J.H. (Joost)" userId="55776ba0-cba9-4413-94f8-3c5b349f6bab" providerId="ADAL" clId="{32CD267C-B827-4868-A2C0-C735EB4586DB}" dt="2026-02-26T08:16:41.525" v="1218" actId="208"/>
        <pc:sldMkLst>
          <pc:docMk/>
          <pc:sldMk cId="972268629" sldId="506"/>
        </pc:sldMkLst>
        <pc:spChg chg="mod">
          <ac:chgData name="Nikkessen, J.J.H. (Joost)" userId="55776ba0-cba9-4413-94f8-3c5b349f6bab" providerId="ADAL" clId="{32CD267C-B827-4868-A2C0-C735EB4586DB}" dt="2026-02-26T08:16:38.153" v="1217" actId="208"/>
          <ac:spMkLst>
            <pc:docMk/>
            <pc:sldMk cId="972268629" sldId="506"/>
            <ac:spMk id="5" creationId="{297E26C5-203C-01EA-19A6-109ACDDC7FFA}"/>
          </ac:spMkLst>
        </pc:spChg>
        <pc:spChg chg="mod">
          <ac:chgData name="Nikkessen, J.J.H. (Joost)" userId="55776ba0-cba9-4413-94f8-3c5b349f6bab" providerId="ADAL" clId="{32CD267C-B827-4868-A2C0-C735EB4586DB}" dt="2026-02-26T08:16:41.525" v="1218" actId="208"/>
          <ac:spMkLst>
            <pc:docMk/>
            <pc:sldMk cId="972268629" sldId="506"/>
            <ac:spMk id="7" creationId="{C08635F4-E0EB-0AF1-6C59-A1BF50DF15DF}"/>
          </ac:spMkLst>
        </pc:spChg>
      </pc:sldChg>
      <pc:sldChg chg="modSp add del mod ord">
        <pc:chgData name="Nikkessen, J.J.H. (Joost)" userId="55776ba0-cba9-4413-94f8-3c5b349f6bab" providerId="ADAL" clId="{32CD267C-B827-4868-A2C0-C735EB4586DB}" dt="2026-02-26T08:20:55.280" v="1340" actId="47"/>
        <pc:sldMkLst>
          <pc:docMk/>
          <pc:sldMk cId="2007891846" sldId="507"/>
        </pc:sldMkLst>
        <pc:spChg chg="mod">
          <ac:chgData name="Nikkessen, J.J.H. (Joost)" userId="55776ba0-cba9-4413-94f8-3c5b349f6bab" providerId="ADAL" clId="{32CD267C-B827-4868-A2C0-C735EB4586DB}" dt="2026-02-26T08:20:30.668" v="1334" actId="20577"/>
          <ac:spMkLst>
            <pc:docMk/>
            <pc:sldMk cId="2007891846" sldId="507"/>
            <ac:spMk id="94" creationId="{00000000-0000-0000-0000-000000000000}"/>
          </ac:spMkLst>
        </pc:spChg>
        <pc:spChg chg="mod">
          <ac:chgData name="Nikkessen, J.J.H. (Joost)" userId="55776ba0-cba9-4413-94f8-3c5b349f6bab" providerId="ADAL" clId="{32CD267C-B827-4868-A2C0-C735EB4586DB}" dt="2026-02-26T08:20:47.241" v="1336" actId="12"/>
          <ac:spMkLst>
            <pc:docMk/>
            <pc:sldMk cId="2007891846" sldId="507"/>
            <ac:spMk id="95" creationId="{00000000-0000-0000-0000-000000000000}"/>
          </ac:spMkLst>
        </pc:spChg>
      </pc:sldChg>
      <pc:sldChg chg="modSp add mod ord">
        <pc:chgData name="Nikkessen, J.J.H. (Joost)" userId="55776ba0-cba9-4413-94f8-3c5b349f6bab" providerId="ADAL" clId="{32CD267C-B827-4868-A2C0-C735EB4586DB}" dt="2026-03-06T12:11:59.923" v="5789" actId="20577"/>
        <pc:sldMkLst>
          <pc:docMk/>
          <pc:sldMk cId="4169110541" sldId="508"/>
        </pc:sldMkLst>
        <pc:spChg chg="mod">
          <ac:chgData name="Nikkessen, J.J.H. (Joost)" userId="55776ba0-cba9-4413-94f8-3c5b349f6bab" providerId="ADAL" clId="{32CD267C-B827-4868-A2C0-C735EB4586DB}" dt="2026-02-26T08:21:09.588" v="1391" actId="20577"/>
          <ac:spMkLst>
            <pc:docMk/>
            <pc:sldMk cId="4169110541" sldId="508"/>
            <ac:spMk id="94" creationId="{00000000-0000-0000-0000-000000000000}"/>
          </ac:spMkLst>
        </pc:spChg>
        <pc:spChg chg="mod">
          <ac:chgData name="Nikkessen, J.J.H. (Joost)" userId="55776ba0-cba9-4413-94f8-3c5b349f6bab" providerId="ADAL" clId="{32CD267C-B827-4868-A2C0-C735EB4586DB}" dt="2026-03-06T12:11:59.923" v="5789" actId="20577"/>
          <ac:spMkLst>
            <pc:docMk/>
            <pc:sldMk cId="4169110541" sldId="508"/>
            <ac:spMk id="95" creationId="{00000000-0000-0000-0000-000000000000}"/>
          </ac:spMkLst>
        </pc:spChg>
      </pc:sldChg>
      <pc:sldChg chg="modSp add mod">
        <pc:chgData name="Nikkessen, J.J.H. (Joost)" userId="55776ba0-cba9-4413-94f8-3c5b349f6bab" providerId="ADAL" clId="{32CD267C-B827-4868-A2C0-C735EB4586DB}" dt="2026-03-09T07:44:59.882" v="6016" actId="20577"/>
        <pc:sldMkLst>
          <pc:docMk/>
          <pc:sldMk cId="1442540390" sldId="509"/>
        </pc:sldMkLst>
        <pc:spChg chg="mod">
          <ac:chgData name="Nikkessen, J.J.H. (Joost)" userId="55776ba0-cba9-4413-94f8-3c5b349f6bab" providerId="ADAL" clId="{32CD267C-B827-4868-A2C0-C735EB4586DB}" dt="2026-03-05T10:38:05.709" v="5693" actId="20577"/>
          <ac:spMkLst>
            <pc:docMk/>
            <pc:sldMk cId="1442540390" sldId="509"/>
            <ac:spMk id="6" creationId="{0B644FEE-07A8-7757-731F-9D0B8F95E880}"/>
          </ac:spMkLst>
        </pc:spChg>
        <pc:spChg chg="mod">
          <ac:chgData name="Nikkessen, J.J.H. (Joost)" userId="55776ba0-cba9-4413-94f8-3c5b349f6bab" providerId="ADAL" clId="{32CD267C-B827-4868-A2C0-C735EB4586DB}" dt="2026-03-09T07:44:59.882" v="6016" actId="20577"/>
          <ac:spMkLst>
            <pc:docMk/>
            <pc:sldMk cId="1442540390" sldId="509"/>
            <ac:spMk id="95" creationId="{00000000-0000-0000-0000-000000000000}"/>
          </ac:spMkLst>
        </pc:spChg>
      </pc:sldChg>
      <pc:sldChg chg="modSp add mod ord">
        <pc:chgData name="Nikkessen, J.J.H. (Joost)" userId="55776ba0-cba9-4413-94f8-3c5b349f6bab" providerId="ADAL" clId="{32CD267C-B827-4868-A2C0-C735EB4586DB}" dt="2026-02-26T08:54:16.881" v="3503" actId="114"/>
        <pc:sldMkLst>
          <pc:docMk/>
          <pc:sldMk cId="2705857750" sldId="510"/>
        </pc:sldMkLst>
        <pc:spChg chg="mod">
          <ac:chgData name="Nikkessen, J.J.H. (Joost)" userId="55776ba0-cba9-4413-94f8-3c5b349f6bab" providerId="ADAL" clId="{32CD267C-B827-4868-A2C0-C735EB4586DB}" dt="2026-02-26T08:54:03.826" v="3502" actId="20577"/>
          <ac:spMkLst>
            <pc:docMk/>
            <pc:sldMk cId="2705857750" sldId="510"/>
            <ac:spMk id="94" creationId="{00000000-0000-0000-0000-000000000000}"/>
          </ac:spMkLst>
        </pc:spChg>
        <pc:spChg chg="mod">
          <ac:chgData name="Nikkessen, J.J.H. (Joost)" userId="55776ba0-cba9-4413-94f8-3c5b349f6bab" providerId="ADAL" clId="{32CD267C-B827-4868-A2C0-C735EB4586DB}" dt="2026-02-26T08:54:16.881" v="3503" actId="114"/>
          <ac:spMkLst>
            <pc:docMk/>
            <pc:sldMk cId="2705857750" sldId="510"/>
            <ac:spMk id="95" creationId="{00000000-0000-0000-0000-000000000000}"/>
          </ac:spMkLst>
        </pc:spChg>
      </pc:sldChg>
      <pc:sldChg chg="modSp add del mod ord">
        <pc:chgData name="Nikkessen, J.J.H. (Joost)" userId="55776ba0-cba9-4413-94f8-3c5b349f6bab" providerId="ADAL" clId="{32CD267C-B827-4868-A2C0-C735EB4586DB}" dt="2026-02-26T09:43:05.544" v="5063" actId="47"/>
        <pc:sldMkLst>
          <pc:docMk/>
          <pc:sldMk cId="1039486077" sldId="511"/>
        </pc:sldMkLst>
        <pc:spChg chg="mod">
          <ac:chgData name="Nikkessen, J.J.H. (Joost)" userId="55776ba0-cba9-4413-94f8-3c5b349f6bab" providerId="ADAL" clId="{32CD267C-B827-4868-A2C0-C735EB4586DB}" dt="2026-02-26T09:41:53.091" v="5052" actId="20577"/>
          <ac:spMkLst>
            <pc:docMk/>
            <pc:sldMk cId="1039486077" sldId="511"/>
            <ac:spMk id="94" creationId="{00000000-0000-0000-0000-000000000000}"/>
          </ac:spMkLst>
        </pc:spChg>
        <pc:spChg chg="mod">
          <ac:chgData name="Nikkessen, J.J.H. (Joost)" userId="55776ba0-cba9-4413-94f8-3c5b349f6bab" providerId="ADAL" clId="{32CD267C-B827-4868-A2C0-C735EB4586DB}" dt="2026-02-26T08:55:51.996" v="3533" actId="20577"/>
          <ac:spMkLst>
            <pc:docMk/>
            <pc:sldMk cId="1039486077" sldId="511"/>
            <ac:spMk id="95" creationId="{00000000-0000-0000-0000-000000000000}"/>
          </ac:spMkLst>
        </pc:spChg>
      </pc:sldChg>
      <pc:sldChg chg="modSp add mod ord">
        <pc:chgData name="Nikkessen, J.J.H. (Joost)" userId="55776ba0-cba9-4413-94f8-3c5b349f6bab" providerId="ADAL" clId="{32CD267C-B827-4868-A2C0-C735EB4586DB}" dt="2026-03-09T07:55:06.375" v="6045" actId="20577"/>
        <pc:sldMkLst>
          <pc:docMk/>
          <pc:sldMk cId="2574941992" sldId="512"/>
        </pc:sldMkLst>
        <pc:spChg chg="mod">
          <ac:chgData name="Nikkessen, J.J.H. (Joost)" userId="55776ba0-cba9-4413-94f8-3c5b349f6bab" providerId="ADAL" clId="{32CD267C-B827-4868-A2C0-C735EB4586DB}" dt="2026-02-26T09:00:17.661" v="4045" actId="20577"/>
          <ac:spMkLst>
            <pc:docMk/>
            <pc:sldMk cId="2574941992" sldId="512"/>
            <ac:spMk id="94" creationId="{00000000-0000-0000-0000-000000000000}"/>
          </ac:spMkLst>
        </pc:spChg>
        <pc:spChg chg="mod">
          <ac:chgData name="Nikkessen, J.J.H. (Joost)" userId="55776ba0-cba9-4413-94f8-3c5b349f6bab" providerId="ADAL" clId="{32CD267C-B827-4868-A2C0-C735EB4586DB}" dt="2026-03-09T07:55:06.375" v="6045" actId="20577"/>
          <ac:spMkLst>
            <pc:docMk/>
            <pc:sldMk cId="2574941992" sldId="512"/>
            <ac:spMk id="95" creationId="{00000000-0000-0000-0000-000000000000}"/>
          </ac:spMkLst>
        </pc:spChg>
      </pc:sldChg>
      <pc:sldChg chg="add del">
        <pc:chgData name="Nikkessen, J.J.H. (Joost)" userId="55776ba0-cba9-4413-94f8-3c5b349f6bab" providerId="ADAL" clId="{32CD267C-B827-4868-A2C0-C735EB4586DB}" dt="2026-03-06T12:12:19.985" v="5791" actId="47"/>
        <pc:sldMkLst>
          <pc:docMk/>
          <pc:sldMk cId="3618425506" sldId="513"/>
        </pc:sldMkLst>
      </pc:sldChg>
      <pc:sldChg chg="modSp add del mod ord">
        <pc:chgData name="Nikkessen, J.J.H. (Joost)" userId="55776ba0-cba9-4413-94f8-3c5b349f6bab" providerId="ADAL" clId="{32CD267C-B827-4868-A2C0-C735EB4586DB}" dt="2026-03-11T09:43:14.204" v="6046" actId="47"/>
        <pc:sldMkLst>
          <pc:docMk/>
          <pc:sldMk cId="3925973698" sldId="513"/>
        </pc:sldMkLst>
        <pc:spChg chg="mod">
          <ac:chgData name="Nikkessen, J.J.H. (Joost)" userId="55776ba0-cba9-4413-94f8-3c5b349f6bab" providerId="ADAL" clId="{32CD267C-B827-4868-A2C0-C735EB4586DB}" dt="2026-03-06T12:12:55.794" v="5833" actId="20577"/>
          <ac:spMkLst>
            <pc:docMk/>
            <pc:sldMk cId="3925973698" sldId="513"/>
            <ac:spMk id="94" creationId="{00000000-0000-0000-0000-000000000000}"/>
          </ac:spMkLst>
        </pc:spChg>
        <pc:spChg chg="mod">
          <ac:chgData name="Nikkessen, J.J.H. (Joost)" userId="55776ba0-cba9-4413-94f8-3c5b349f6bab" providerId="ADAL" clId="{32CD267C-B827-4868-A2C0-C735EB4586DB}" dt="2026-03-09T07:29:21.663" v="5978" actId="20577"/>
          <ac:spMkLst>
            <pc:docMk/>
            <pc:sldMk cId="3925973698" sldId="513"/>
            <ac:spMk id="9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DB03A8-EF41-4981-8EC9-D29CAE7481E9}" type="datetimeFigureOut">
              <a:rPr lang="nl-NL" smtClean="0"/>
              <a:t>11-3-2026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4BA53-CA82-4652-91B0-0D7905B953AC}" type="slidenum">
              <a:rPr lang="nl-NL" smtClean="0"/>
              <a:t>‹#›</a:t>
            </a:fld>
            <a:endParaRPr lang="nl-NL"/>
          </a:p>
        </p:txBody>
      </p:sp>
    </p:spTree>
    <p:extLst>
      <p:ext uri="{BB962C8B-B14F-4D97-AF65-F5344CB8AC3E}">
        <p14:creationId xmlns:p14="http://schemas.microsoft.com/office/powerpoint/2010/main" val="186704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909574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099026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31115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706340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219367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404786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435645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450873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844263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75218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311545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4B2BB-596D-307F-EEC7-50CB3876A0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567BEADF-686F-5FBC-A5E0-90FF6902D7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0C8ED591-3132-B483-09BC-D509DD799E22}"/>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5" name="Footer Placeholder 4">
            <a:extLst>
              <a:ext uri="{FF2B5EF4-FFF2-40B4-BE49-F238E27FC236}">
                <a16:creationId xmlns:a16="http://schemas.microsoft.com/office/drawing/2014/main" id="{A625B20E-F412-6ACB-F7D0-E01E32B503F0}"/>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B711A79-D642-F681-DDE5-72F25C2F06C5}"/>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1260593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152A-E9A7-E451-846E-0BB6F277A67B}"/>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597A96CF-A884-07B7-91A3-6C94F9EF6E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0873E6EF-6E53-EAE8-F534-0616B56C2D3B}"/>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5" name="Footer Placeholder 4">
            <a:extLst>
              <a:ext uri="{FF2B5EF4-FFF2-40B4-BE49-F238E27FC236}">
                <a16:creationId xmlns:a16="http://schemas.microsoft.com/office/drawing/2014/main" id="{D3319787-0D60-D18F-DC88-DAC80E16190A}"/>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D1F1B665-C631-E520-F6AB-239EBFFD3EE3}"/>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3210762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F09C8-107E-EC40-5957-817A7C69B1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2145F4F2-9DC2-053A-3BD7-68AC43C09E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D788CF-0CDC-37C3-8064-9A229BEBE599}"/>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5" name="Footer Placeholder 4">
            <a:extLst>
              <a:ext uri="{FF2B5EF4-FFF2-40B4-BE49-F238E27FC236}">
                <a16:creationId xmlns:a16="http://schemas.microsoft.com/office/drawing/2014/main" id="{A75E6982-4072-28C8-027F-074DB24E1B32}"/>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FC93FE97-FE2E-00C6-6BE1-469A1C906DC6}"/>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2542525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FE516-B052-2A7B-60C7-81ECA35C77A2}"/>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EE17F3A1-D0A1-F2EB-07FE-5EAD110475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446BAF7A-AA77-63CF-B3B3-C1A8373BB8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3491ED31-83D9-FE08-772F-D716145DC8CE}"/>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6" name="Footer Placeholder 5">
            <a:extLst>
              <a:ext uri="{FF2B5EF4-FFF2-40B4-BE49-F238E27FC236}">
                <a16:creationId xmlns:a16="http://schemas.microsoft.com/office/drawing/2014/main" id="{80363A39-D6D6-A71A-F142-9C9871237CA7}"/>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FD5CFF20-1372-FC05-AA52-1EBF6179BB36}"/>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3148971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BF626-07BE-BA34-5854-09DD49DCE4AF}"/>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129A3605-F09E-6560-4C1D-E4D6F4DC11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F4A08C-2BF1-C66F-EA6F-349F310873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C25D850D-3279-6583-1F71-FBF76B3A07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7DBB53-DFC2-8AA8-FDE6-0EE0249259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99DC5DCD-4E67-A110-7236-5D4D0911A809}"/>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8" name="Footer Placeholder 7">
            <a:extLst>
              <a:ext uri="{FF2B5EF4-FFF2-40B4-BE49-F238E27FC236}">
                <a16:creationId xmlns:a16="http://schemas.microsoft.com/office/drawing/2014/main" id="{236BDFFF-05E7-1C9C-0E4D-ED0EBA185494}"/>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449DE6A1-74A2-6A68-B6E1-E0F1BD04FBAE}"/>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1096605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57A99-C863-FCE2-D5A6-E3A242C7430C}"/>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26CFD54D-CCCB-A328-689E-BF67EDD31F2E}"/>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4" name="Footer Placeholder 3">
            <a:extLst>
              <a:ext uri="{FF2B5EF4-FFF2-40B4-BE49-F238E27FC236}">
                <a16:creationId xmlns:a16="http://schemas.microsoft.com/office/drawing/2014/main" id="{2D9CB9D6-B870-89F0-7DF5-E81AC8711CDA}"/>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E13D9E22-9EB7-DF1B-C7F0-060810A0B16B}"/>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390062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A35413-525D-E0A0-0F89-EB25173EB44B}"/>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3" name="Footer Placeholder 2">
            <a:extLst>
              <a:ext uri="{FF2B5EF4-FFF2-40B4-BE49-F238E27FC236}">
                <a16:creationId xmlns:a16="http://schemas.microsoft.com/office/drawing/2014/main" id="{06A81B5F-199F-D5A5-5B02-6B8FC142E15B}"/>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EB7ACB35-DA40-6B5E-BD3C-93A821C5226D}"/>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2482298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B9AF3-791C-D8AB-2C66-FC710F369A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8DFF42E5-75FD-FE2E-23A0-8B56D5BBC1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AAA86491-D757-B352-C005-9E6AE6904F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685C5A-2B96-B166-12CA-42BB4361FDEC}"/>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6" name="Footer Placeholder 5">
            <a:extLst>
              <a:ext uri="{FF2B5EF4-FFF2-40B4-BE49-F238E27FC236}">
                <a16:creationId xmlns:a16="http://schemas.microsoft.com/office/drawing/2014/main" id="{CC3CA97F-4CBC-22E6-E0C3-D603F83CD564}"/>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4B1AA839-92FE-D40D-9A2A-B1B6B3A86959}"/>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4049120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A5AD9-A96A-9B15-6B04-8152F76F59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87E438B0-D4EC-BE4B-4DDB-F9818A6E74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7B5B381E-FFF2-A0B4-05FB-E60D2AEA54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4F4CF8-BCEE-0FB2-7501-DB45ED33940E}"/>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6" name="Footer Placeholder 5">
            <a:extLst>
              <a:ext uri="{FF2B5EF4-FFF2-40B4-BE49-F238E27FC236}">
                <a16:creationId xmlns:a16="http://schemas.microsoft.com/office/drawing/2014/main" id="{51AAC134-826A-C07B-E49C-91D9485F6E60}"/>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9A802B59-47EF-3D94-7C1E-69CA01D58BE7}"/>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2193063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9BACF-1B3B-6292-C712-A631823A076A}"/>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7913323A-FB2B-8FA2-35EB-362B709473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6D3C3683-EFAE-909C-379E-41670443E86A}"/>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5" name="Footer Placeholder 4">
            <a:extLst>
              <a:ext uri="{FF2B5EF4-FFF2-40B4-BE49-F238E27FC236}">
                <a16:creationId xmlns:a16="http://schemas.microsoft.com/office/drawing/2014/main" id="{1C4157CF-79B7-BD65-F313-4B4CBB02AA3C}"/>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319CFB6E-8AFD-FD27-4DE7-2C1B6A1B40F2}"/>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3172821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BB51E2-947C-22B5-2CBC-AB67667F56A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4530314C-2727-A30F-2F3D-0C8C394767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799C9AB7-F9C0-FC06-74E5-2AC5F136F9DA}"/>
              </a:ext>
            </a:extLst>
          </p:cNvPr>
          <p:cNvSpPr>
            <a:spLocks noGrp="1"/>
          </p:cNvSpPr>
          <p:nvPr>
            <p:ph type="dt" sz="half" idx="10"/>
          </p:nvPr>
        </p:nvSpPr>
        <p:spPr/>
        <p:txBody>
          <a:bodyPr/>
          <a:lstStyle/>
          <a:p>
            <a:fld id="{CD0BA1F9-5BB3-4F38-BE5A-51363D5057CA}" type="datetimeFigureOut">
              <a:rPr lang="nl-NL" smtClean="0"/>
              <a:t>11-3-2026</a:t>
            </a:fld>
            <a:endParaRPr lang="nl-NL"/>
          </a:p>
        </p:txBody>
      </p:sp>
      <p:sp>
        <p:nvSpPr>
          <p:cNvPr id="5" name="Footer Placeholder 4">
            <a:extLst>
              <a:ext uri="{FF2B5EF4-FFF2-40B4-BE49-F238E27FC236}">
                <a16:creationId xmlns:a16="http://schemas.microsoft.com/office/drawing/2014/main" id="{08A4798D-F972-FDA4-8E40-3E605DB9688F}"/>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5B5E0A6-01B3-EB02-EE40-21A3A000D469}"/>
              </a:ext>
            </a:extLst>
          </p:cNvPr>
          <p:cNvSpPr>
            <a:spLocks noGrp="1"/>
          </p:cNvSpPr>
          <p:nvPr>
            <p:ph type="sldNum" sz="quarter" idx="12"/>
          </p:nvPr>
        </p:nvSpPr>
        <p:spPr/>
        <p:txBody>
          <a:bodyPr/>
          <a:lstStyle/>
          <a:p>
            <a:fld id="{8C3F67C7-2B3E-49CE-9608-0012B3E0979E}" type="slidenum">
              <a:rPr lang="nl-NL" smtClean="0"/>
              <a:t>‹#›</a:t>
            </a:fld>
            <a:endParaRPr lang="nl-NL"/>
          </a:p>
        </p:txBody>
      </p:sp>
    </p:spTree>
    <p:extLst>
      <p:ext uri="{BB962C8B-B14F-4D97-AF65-F5344CB8AC3E}">
        <p14:creationId xmlns:p14="http://schemas.microsoft.com/office/powerpoint/2010/main" val="2522684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l" smtClean="0"/>
              <a:pPr/>
              <a:t>‹#›</a:t>
            </a:fld>
            <a:endParaRPr lang="nl"/>
          </a:p>
        </p:txBody>
      </p:sp>
    </p:spTree>
    <p:extLst>
      <p:ext uri="{BB962C8B-B14F-4D97-AF65-F5344CB8AC3E}">
        <p14:creationId xmlns:p14="http://schemas.microsoft.com/office/powerpoint/2010/main" val="148186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D05479-86E1-546E-C8B1-86238A3C96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094D754B-ABD4-3418-26AA-13B4F8ED5C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BF44C5A5-E4CF-EA54-F00F-83E8BFC97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0BA1F9-5BB3-4F38-BE5A-51363D5057CA}" type="datetimeFigureOut">
              <a:rPr lang="nl-NL" smtClean="0"/>
              <a:t>11-3-2026</a:t>
            </a:fld>
            <a:endParaRPr lang="nl-NL"/>
          </a:p>
        </p:txBody>
      </p:sp>
      <p:sp>
        <p:nvSpPr>
          <p:cNvPr id="5" name="Footer Placeholder 4">
            <a:extLst>
              <a:ext uri="{FF2B5EF4-FFF2-40B4-BE49-F238E27FC236}">
                <a16:creationId xmlns:a16="http://schemas.microsoft.com/office/drawing/2014/main" id="{FE773CAF-72C2-2691-22E4-C1242EA22B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85F0F4D3-E8DA-FBB6-BCEE-0D39A561D0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3F67C7-2B3E-49CE-9608-0012B3E0979E}" type="slidenum">
              <a:rPr lang="nl-NL" smtClean="0"/>
              <a:t>‹#›</a:t>
            </a:fld>
            <a:endParaRPr lang="nl-NL"/>
          </a:p>
        </p:txBody>
      </p:sp>
    </p:spTree>
    <p:extLst>
      <p:ext uri="{BB962C8B-B14F-4D97-AF65-F5344CB8AC3E}">
        <p14:creationId xmlns:p14="http://schemas.microsoft.com/office/powerpoint/2010/main" val="1698510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8E4EE"/>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4E5350D-6F8E-A9A0-6CE4-BA2E2B277CAB}"/>
              </a:ext>
            </a:extLst>
          </p:cNvPr>
          <p:cNvSpPr txBox="1"/>
          <p:nvPr/>
        </p:nvSpPr>
        <p:spPr>
          <a:xfrm>
            <a:off x="7151963" y="2428726"/>
            <a:ext cx="3988780" cy="2000548"/>
          </a:xfrm>
          <a:prstGeom prst="rect">
            <a:avLst/>
          </a:prstGeom>
          <a:noFill/>
        </p:spPr>
        <p:txBody>
          <a:bodyPr wrap="square" rtlCol="0">
            <a:spAutoFit/>
          </a:bodyPr>
          <a:lstStyle/>
          <a:p>
            <a:pPr algn="ctr"/>
            <a:r>
              <a:rPr lang="en-US" sz="3000" dirty="0">
                <a:solidFill>
                  <a:srgbClr val="182A84"/>
                </a:solidFill>
                <a:latin typeface="Merriweather" panose="02060503050406030704" pitchFamily="18" charset="0"/>
              </a:rPr>
              <a:t>PLG-</a:t>
            </a:r>
            <a:r>
              <a:rPr lang="en-US" sz="3000" dirty="0" err="1">
                <a:solidFill>
                  <a:srgbClr val="182A84"/>
                </a:solidFill>
                <a:latin typeface="Merriweather" panose="02060503050406030704" pitchFamily="18" charset="0"/>
              </a:rPr>
              <a:t>bijeenkomst</a:t>
            </a:r>
            <a:r>
              <a:rPr lang="en-US" sz="3000" dirty="0">
                <a:solidFill>
                  <a:srgbClr val="182A84"/>
                </a:solidFill>
                <a:latin typeface="Merriweather" panose="02060503050406030704" pitchFamily="18" charset="0"/>
              </a:rPr>
              <a:t> 5</a:t>
            </a:r>
          </a:p>
          <a:p>
            <a:pPr algn="ctr"/>
            <a:r>
              <a:rPr lang="en-US" sz="2600" i="1" dirty="0" err="1">
                <a:solidFill>
                  <a:srgbClr val="ED4990"/>
                </a:solidFill>
                <a:latin typeface="Merriweather" panose="02060503050406030704" pitchFamily="18" charset="0"/>
              </a:rPr>
              <a:t>Herontwerpbijeenkomst</a:t>
            </a:r>
            <a:endParaRPr lang="en-US" sz="2600" i="1" dirty="0">
              <a:solidFill>
                <a:srgbClr val="ED4990"/>
              </a:solidFill>
              <a:latin typeface="Merriweather" panose="02060503050406030704" pitchFamily="18" charset="0"/>
            </a:endParaRPr>
          </a:p>
          <a:p>
            <a:pPr algn="ctr"/>
            <a:br>
              <a:rPr lang="en-US" sz="2500" dirty="0">
                <a:latin typeface="Merriweather" panose="02060503050406030704" pitchFamily="18" charset="0"/>
              </a:rPr>
            </a:br>
            <a:r>
              <a:rPr lang="en-US" sz="2500" dirty="0">
                <a:latin typeface="Helvetica" panose="020B0604020202020204" pitchFamily="34" charset="0"/>
                <a:cs typeface="Helvetica" panose="020B0604020202020204" pitchFamily="34" charset="0"/>
              </a:rPr>
              <a:t>MESOE</a:t>
            </a:r>
            <a:br>
              <a:rPr lang="en-US" sz="1500" dirty="0">
                <a:latin typeface="Helvetica" panose="020B0604020202020204" pitchFamily="34" charset="0"/>
                <a:cs typeface="Helvetica" panose="020B0604020202020204" pitchFamily="34" charset="0"/>
              </a:rPr>
            </a:br>
            <a:r>
              <a:rPr lang="en-US" sz="1500" dirty="0">
                <a:latin typeface="Helvetica" panose="020B0604020202020204" pitchFamily="34" charset="0"/>
                <a:cs typeface="Helvetica" panose="020B0604020202020204" pitchFamily="34" charset="0"/>
              </a:rPr>
              <a:t>9 </a:t>
            </a:r>
            <a:r>
              <a:rPr lang="en-US" sz="1500" dirty="0" err="1">
                <a:latin typeface="Helvetica" panose="020B0604020202020204" pitchFamily="34" charset="0"/>
                <a:cs typeface="Helvetica" panose="020B0604020202020204" pitchFamily="34" charset="0"/>
              </a:rPr>
              <a:t>maart</a:t>
            </a:r>
            <a:r>
              <a:rPr lang="en-US" sz="1500" dirty="0">
                <a:latin typeface="Helvetica" panose="020B0604020202020204" pitchFamily="34" charset="0"/>
                <a:cs typeface="Helvetica" panose="020B0604020202020204" pitchFamily="34" charset="0"/>
              </a:rPr>
              <a:t> 2026</a:t>
            </a:r>
            <a:endParaRPr lang="nl-NL" sz="1500" dirty="0">
              <a:latin typeface="Helvetica" panose="020B0604020202020204" pitchFamily="34" charset="0"/>
              <a:cs typeface="Helvetica" panose="020B0604020202020204" pitchFamily="34" charset="0"/>
            </a:endParaRPr>
          </a:p>
        </p:txBody>
      </p:sp>
      <p:pic>
        <p:nvPicPr>
          <p:cNvPr id="1026" name="Picture 2" descr="Logo - Huisstijl - Universiteit Utrecht">
            <a:extLst>
              <a:ext uri="{FF2B5EF4-FFF2-40B4-BE49-F238E27FC236}">
                <a16:creationId xmlns:a16="http://schemas.microsoft.com/office/drawing/2014/main" id="{97D89294-0125-94B1-AE96-08831CFB90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423" y="5585704"/>
            <a:ext cx="2259727" cy="715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C4C8DFF-86A7-069C-6566-F959ACF96C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404" y="5585703"/>
            <a:ext cx="2420921" cy="7158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0D72B5E-879E-EFAA-DF23-5EE6D5943B05}"/>
              </a:ext>
            </a:extLst>
          </p:cNvPr>
          <p:cNvPicPr>
            <a:picLocks noChangeAspect="1"/>
          </p:cNvPicPr>
          <p:nvPr/>
        </p:nvPicPr>
        <p:blipFill rotWithShape="1">
          <a:blip r:embed="rId4">
            <a:duotone>
              <a:schemeClr val="accent5">
                <a:shade val="45000"/>
                <a:satMod val="135000"/>
              </a:schemeClr>
              <a:prstClr val="white"/>
            </a:duotone>
            <a:extLst>
              <a:ext uri="{28A0092B-C50C-407E-A947-70E740481C1C}">
                <a14:useLocalDpi xmlns:a14="http://schemas.microsoft.com/office/drawing/2010/main" val="0"/>
              </a:ext>
            </a:extLst>
          </a:blip>
          <a:srcRect t="22140" b="22223"/>
          <a:stretch/>
        </p:blipFill>
        <p:spPr>
          <a:xfrm flipH="1">
            <a:off x="332151" y="1647773"/>
            <a:ext cx="6486012" cy="3608613"/>
          </a:xfrm>
          <a:prstGeom prst="rect">
            <a:avLst/>
          </a:prstGeom>
          <a:ln>
            <a:noFill/>
          </a:ln>
          <a:effectLst>
            <a:softEdge rad="112500"/>
          </a:effectLst>
        </p:spPr>
      </p:pic>
    </p:spTree>
    <p:extLst>
      <p:ext uri="{BB962C8B-B14F-4D97-AF65-F5344CB8AC3E}">
        <p14:creationId xmlns:p14="http://schemas.microsoft.com/office/powerpoint/2010/main" val="1819483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Programma</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99"/>
              </a:buClr>
              <a:buSzPct val="100000"/>
              <a:buFont typeface="+mj-lt"/>
              <a:buAutoNum type="arabicPeriod"/>
            </a:pPr>
            <a:r>
              <a:rPr lang="nl-NL" sz="1500" b="1" dirty="0">
                <a:solidFill>
                  <a:srgbClr val="000099"/>
                </a:solidFill>
                <a:effectLst/>
                <a:latin typeface="Helvetica" panose="020B0604020202020204" pitchFamily="34" charset="0"/>
                <a:ea typeface="Calibri" panose="020F0502020204030204" pitchFamily="34" charset="0"/>
                <a:cs typeface="Times New Roman" panose="02020603050405020304" pitchFamily="18" charset="0"/>
              </a:rPr>
              <a:t>Herontwerpen van co-ontwerp.</a:t>
            </a:r>
          </a:p>
          <a:p>
            <a:pPr indent="-423323">
              <a:spcBef>
                <a:spcPts val="1600"/>
              </a:spcBef>
              <a:buClr>
                <a:srgbClr val="FF3399"/>
              </a:buClr>
              <a:buSzPct val="100000"/>
              <a:buFont typeface="+mj-lt"/>
              <a:buAutoNum type="arabicPeriod"/>
            </a:pPr>
            <a:r>
              <a:rPr lang="nl-NL" sz="1500" b="1" dirty="0">
                <a:solidFill>
                  <a:srgbClr val="FF3399"/>
                </a:solidFill>
                <a:latin typeface="Helvetica" panose="020B0604020202020204" pitchFamily="34" charset="0"/>
                <a:ea typeface="Calibri" panose="020F0502020204030204" pitchFamily="34" charset="0"/>
                <a:cs typeface="Times New Roman" panose="02020603050405020304" pitchFamily="18" charset="0"/>
              </a:rPr>
              <a:t>Vooruitblik en planning:</a:t>
            </a:r>
            <a:endParaRPr lang="nl-NL" sz="1500" b="1" dirty="0">
              <a:solidFill>
                <a:srgbClr val="FF3399"/>
              </a:solidFill>
              <a:effectLst/>
              <a:latin typeface="Helvetica" panose="020B0604020202020204" pitchFamily="34" charset="0"/>
              <a:ea typeface="Calibri" panose="020F0502020204030204" pitchFamily="34" charset="0"/>
              <a:cs typeface="Times New Roman" panose="02020603050405020304" pitchFamily="18" charset="0"/>
            </a:endParaRPr>
          </a:p>
          <a:p>
            <a:pPr lvl="1">
              <a:spcBef>
                <a:spcPts val="1600"/>
              </a:spcBef>
              <a:buClr>
                <a:srgbClr val="000000"/>
              </a:buClr>
              <a:buSzPct val="100000"/>
            </a:pPr>
            <a:r>
              <a:rPr lang="nl-NL" sz="1500" dirty="0">
                <a:effectLst/>
                <a:latin typeface="Helvetica" panose="020B0604020202020204" pitchFamily="34" charset="0"/>
                <a:ea typeface="Calibri" panose="020F0502020204030204" pitchFamily="34" charset="0"/>
                <a:cs typeface="Times New Roman" panose="02020603050405020304" pitchFamily="18" charset="0"/>
              </a:rPr>
              <a:t>Slotinterviews ontwerpteams</a:t>
            </a:r>
            <a:r>
              <a:rPr lang="nl-NL" sz="1500" dirty="0">
                <a:solidFill>
                  <a:srgbClr val="FF3399"/>
                </a:solidFill>
                <a:effectLst/>
                <a:latin typeface="Helvetica" panose="020B0604020202020204" pitchFamily="34" charset="0"/>
                <a:ea typeface="Calibri" panose="020F0502020204030204" pitchFamily="34" charset="0"/>
                <a:cs typeface="Times New Roman" panose="02020603050405020304" pitchFamily="18" charset="0"/>
              </a:rPr>
              <a:t> | </a:t>
            </a:r>
            <a:r>
              <a:rPr lang="nl-NL" sz="1500" dirty="0">
                <a:effectLst/>
                <a:latin typeface="Helvetica" panose="020B0604020202020204" pitchFamily="34" charset="0"/>
                <a:ea typeface="Calibri" panose="020F0502020204030204" pitchFamily="34" charset="0"/>
                <a:cs typeface="Times New Roman" panose="02020603050405020304" pitchFamily="18" charset="0"/>
              </a:rPr>
              <a:t>mei / juni.</a:t>
            </a:r>
          </a:p>
          <a:p>
            <a:pPr lvl="1">
              <a:spcBef>
                <a:spcPts val="1600"/>
              </a:spcBef>
              <a:buClr>
                <a:srgbClr val="000000"/>
              </a:buClr>
              <a:buSzPct val="100000"/>
            </a:pPr>
            <a:r>
              <a:rPr lang="nl-NL" sz="1500" dirty="0">
                <a:latin typeface="Helvetica" panose="020B0604020202020204" pitchFamily="34" charset="0"/>
                <a:ea typeface="Calibri" panose="020F0502020204030204" pitchFamily="34" charset="0"/>
                <a:cs typeface="Times New Roman" panose="02020603050405020304" pitchFamily="18" charset="0"/>
              </a:rPr>
              <a:t>Slotbijeenkomst met buitenkring en vakdidactisch netwerk</a:t>
            </a:r>
            <a:r>
              <a:rPr lang="nl-NL" sz="1500" dirty="0">
                <a:solidFill>
                  <a:srgbClr val="FF3399"/>
                </a:solidFill>
                <a:latin typeface="Helvetica" panose="020B0604020202020204" pitchFamily="34" charset="0"/>
                <a:ea typeface="Calibri" panose="020F0502020204030204" pitchFamily="34" charset="0"/>
                <a:cs typeface="Times New Roman" panose="02020603050405020304" pitchFamily="18" charset="0"/>
              </a:rPr>
              <a:t> | </a:t>
            </a:r>
            <a:r>
              <a:rPr lang="nl-NL" sz="1500" dirty="0">
                <a:latin typeface="Helvetica" panose="020B0604020202020204" pitchFamily="34" charset="0"/>
                <a:ea typeface="Calibri" panose="020F0502020204030204" pitchFamily="34" charset="0"/>
                <a:cs typeface="Times New Roman" panose="02020603050405020304" pitchFamily="18" charset="0"/>
              </a:rPr>
              <a:t>15 juni.</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70313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Terugkoppeling testontwerp</a:t>
            </a:r>
            <a:br>
              <a:rPr lang="nl" sz="2500" dirty="0">
                <a:latin typeface="Merriweather" panose="02060503050406030704" pitchFamily="18" charset="0"/>
              </a:rPr>
            </a:br>
            <a:r>
              <a:rPr lang="nl" sz="2500" dirty="0">
                <a:latin typeface="Merriweather" panose="02060503050406030704" pitchFamily="18" charset="0"/>
              </a:rPr>
              <a:t>Lieneke, Ellen, Tim &amp; Joram</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472012" indent="-285750">
              <a:spcBef>
                <a:spcPts val="1600"/>
              </a:spcBef>
              <a:buClr>
                <a:schemeClr val="tx1"/>
              </a:buClr>
              <a:buSzPct val="75000"/>
            </a:pPr>
            <a:r>
              <a:rPr lang="nl-NL" sz="1500" dirty="0">
                <a:latin typeface="Helvetica" panose="020B0604020202020204" pitchFamily="34" charset="0"/>
                <a:ea typeface="Calibri" panose="020F0502020204030204" pitchFamily="34" charset="0"/>
                <a:cs typeface="Helvetica" panose="020B0604020202020204" pitchFamily="34" charset="0"/>
              </a:rPr>
              <a:t>Korte introductie op het testontwerp.</a:t>
            </a:r>
          </a:p>
          <a:p>
            <a:pPr marL="472012" indent="-285750">
              <a:spcBef>
                <a:spcPts val="1600"/>
              </a:spcBef>
              <a:buClr>
                <a:schemeClr val="tx1"/>
              </a:buClr>
              <a:buSzPct val="75000"/>
            </a:pPr>
            <a:r>
              <a:rPr lang="nl-NL" sz="1500" i="1" dirty="0">
                <a:latin typeface="Helvetica" panose="020B0604020202020204" pitchFamily="34" charset="0"/>
                <a:ea typeface="Calibri" panose="020F0502020204030204" pitchFamily="34" charset="0"/>
                <a:cs typeface="Helvetica" panose="020B0604020202020204" pitchFamily="34" charset="0"/>
              </a:rPr>
              <a:t>Wat werkte goed? En waar zien jullie nog ruimte voor verbetering?</a:t>
            </a:r>
          </a:p>
          <a:p>
            <a:pPr marL="472012" indent="-285750">
              <a:spcBef>
                <a:spcPts val="1600"/>
              </a:spcBef>
              <a:buClr>
                <a:schemeClr val="tx1"/>
              </a:buClr>
              <a:buSzPct val="75000"/>
            </a:pPr>
            <a:r>
              <a:rPr lang="nl-NL" sz="1500" i="1" dirty="0">
                <a:latin typeface="Helvetica" panose="020B0604020202020204" pitchFamily="34" charset="0"/>
                <a:ea typeface="Calibri" panose="020F0502020204030204" pitchFamily="34" charset="0"/>
                <a:cs typeface="Helvetica" panose="020B0604020202020204" pitchFamily="34" charset="0"/>
              </a:rPr>
              <a:t>Welke inzichten nemen jullie daaruit mee voor het herontwerp?</a:t>
            </a:r>
            <a:br>
              <a:rPr lang="nl-NL" sz="1500" i="1" dirty="0">
                <a:latin typeface="Helvetica" panose="020B0604020202020204" pitchFamily="34" charset="0"/>
                <a:ea typeface="Calibri" panose="020F0502020204030204" pitchFamily="34" charset="0"/>
                <a:cs typeface="Helvetica" panose="020B0604020202020204" pitchFamily="34" charset="0"/>
              </a:rPr>
            </a:b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705857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441778"/>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Doel van deze bijeenkomst</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4387678"/>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2000" i="1" dirty="0">
                <a:solidFill>
                  <a:srgbClr val="000099"/>
                </a:solidFill>
                <a:effectLst/>
                <a:latin typeface="Merriweather" panose="02060503050406030704" pitchFamily="18" charset="0"/>
                <a:ea typeface="Calibri" panose="020F0502020204030204" pitchFamily="34" charset="0"/>
                <a:cs typeface="Times New Roman" panose="02020603050405020304" pitchFamily="18" charset="0"/>
              </a:rPr>
              <a:t>‘De PLG als ruimte om stil te staan, te reflecteren en nieuwe inzichten n.a.v. het testontwerp te benutten i.p.v. direct door te gaan met het volgende onderwerp op het programma en aantekeningen weer voor een jaar in de la te laten verdwijnen’.</a:t>
            </a:r>
            <a:br>
              <a:rPr lang="nl-NL" sz="2000" i="1" dirty="0">
                <a:solidFill>
                  <a:srgbClr val="000099"/>
                </a:solidFill>
                <a:effectLst/>
                <a:latin typeface="Merriweather" panose="02060503050406030704" pitchFamily="18" charset="0"/>
                <a:ea typeface="Calibri" panose="020F0502020204030204" pitchFamily="34" charset="0"/>
                <a:cs typeface="Times New Roman" panose="02020603050405020304" pitchFamily="18" charset="0"/>
              </a:rPr>
            </a:br>
            <a:r>
              <a:rPr lang="nl-NL" sz="2000" b="0" dirty="0">
                <a:solidFill>
                  <a:srgbClr val="000099"/>
                </a:solidFill>
                <a:effectLst/>
                <a:latin typeface="Merriweather" panose="02060503050406030704" pitchFamily="18" charset="0"/>
              </a:rPr>
              <a:t>—</a:t>
            </a:r>
            <a:r>
              <a:rPr lang="nl-NL" sz="2000" dirty="0">
                <a:solidFill>
                  <a:srgbClr val="000099"/>
                </a:solidFill>
                <a:effectLst/>
                <a:latin typeface="Merriweather" panose="02060503050406030704" pitchFamily="18" charset="0"/>
                <a:ea typeface="Calibri" panose="020F0502020204030204" pitchFamily="34" charset="0"/>
                <a:cs typeface="Times New Roman" panose="02020603050405020304" pitchFamily="18" charset="0"/>
              </a:rPr>
              <a:t> Wouter</a:t>
            </a:r>
            <a:br>
              <a:rPr lang="nl-NL" sz="1800" dirty="0">
                <a:solidFill>
                  <a:srgbClr val="000099"/>
                </a:solidFill>
                <a:effectLst/>
                <a:latin typeface="Calibri" panose="020F0502020204030204" pitchFamily="34" charset="0"/>
                <a:ea typeface="Calibri" panose="020F0502020204030204" pitchFamily="34" charset="0"/>
                <a:cs typeface="Times New Roman" panose="02020603050405020304" pitchFamily="18" charset="0"/>
              </a:rPr>
            </a:br>
            <a:endParaRPr lang="en-US" sz="1500" dirty="0">
              <a:solidFill>
                <a:srgbClr val="000099"/>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4329445"/>
            <a:ext cx="12249600" cy="0"/>
          </a:xfrm>
          <a:prstGeom prst="straightConnector1">
            <a:avLst/>
          </a:prstGeom>
          <a:noFill/>
          <a:ln w="9525" cap="flat" cmpd="sng">
            <a:solidFill>
              <a:srgbClr val="FF3399"/>
            </a:solidFill>
            <a:prstDash val="solid"/>
            <a:round/>
            <a:headEnd type="none" w="med" len="med"/>
            <a:tailEnd type="none" w="med" len="med"/>
          </a:ln>
        </p:spPr>
      </p:cxnSp>
    </p:spTree>
    <p:extLst>
      <p:ext uri="{BB962C8B-B14F-4D97-AF65-F5344CB8AC3E}">
        <p14:creationId xmlns:p14="http://schemas.microsoft.com/office/powerpoint/2010/main" val="142302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Focus van het herontwerp</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000000"/>
              </a:buClr>
              <a:buSzPts val="1400"/>
              <a:buNone/>
            </a:pPr>
            <a:r>
              <a:rPr lang="nl-NL" sz="1500" dirty="0">
                <a:effectLst/>
                <a:latin typeface="Helvetica" panose="020B0604020202020204" pitchFamily="34" charset="0"/>
                <a:ea typeface="Calibri" panose="020F0502020204030204" pitchFamily="34" charset="0"/>
                <a:cs typeface="Helvetica" panose="020B0604020202020204" pitchFamily="34" charset="0"/>
              </a:rPr>
              <a:t>Tijdens de vorige bijeenkomst hebben jullie de </a:t>
            </a:r>
            <a:r>
              <a:rPr lang="nl-NL" sz="1500" b="1" dirty="0">
                <a:solidFill>
                  <a:srgbClr val="000099"/>
                </a:solidFill>
                <a:effectLst/>
                <a:latin typeface="Helvetica" panose="020B0604020202020204" pitchFamily="34" charset="0"/>
                <a:ea typeface="Calibri" panose="020F0502020204030204" pitchFamily="34" charset="0"/>
                <a:cs typeface="Helvetica" panose="020B0604020202020204" pitchFamily="34" charset="0"/>
              </a:rPr>
              <a:t>focus</a:t>
            </a:r>
            <a:r>
              <a:rPr lang="nl-NL" sz="1500" dirty="0">
                <a:effectLst/>
                <a:latin typeface="Helvetica" panose="020B0604020202020204" pitchFamily="34" charset="0"/>
                <a:ea typeface="Calibri" panose="020F0502020204030204" pitchFamily="34" charset="0"/>
                <a:cs typeface="Helvetica" panose="020B0604020202020204" pitchFamily="34" charset="0"/>
              </a:rPr>
              <a:t> van het herontwerp bepaald.</a:t>
            </a: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pPr>
            <a:endParaRPr lang="nl-NL" sz="1500"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r>
              <a:rPr lang="nl-NL" sz="1500" dirty="0">
                <a:effectLst/>
                <a:latin typeface="Helvetica" panose="020B0604020202020204" pitchFamily="34" charset="0"/>
                <a:ea typeface="Calibri" panose="020F0502020204030204" pitchFamily="34" charset="0"/>
                <a:cs typeface="Helvetica" panose="020B0604020202020204" pitchFamily="34" charset="0"/>
              </a:rPr>
              <a:t>Jullie hebben daarbij o.a. besproken:</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i="1" dirty="0">
                <a:effectLst/>
                <a:latin typeface="Helvetica" panose="020B0604020202020204" pitchFamily="34" charset="0"/>
                <a:ea typeface="Calibri" panose="020F0502020204030204" pitchFamily="34" charset="0"/>
                <a:cs typeface="Helvetica" panose="020B0604020202020204" pitchFamily="34" charset="0"/>
              </a:rPr>
              <a:t>Gaat iedereen in ons ontwerpteam het co-ontwerp ook uitvoeren, of streven we in de eerste plaats naar kennisuitwisseling en samenwerking?</a:t>
            </a: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7" name="Rectangle: Rounded Corners 6">
            <a:extLst>
              <a:ext uri="{FF2B5EF4-FFF2-40B4-BE49-F238E27FC236}">
                <a16:creationId xmlns:a16="http://schemas.microsoft.com/office/drawing/2014/main" id="{CCD4672B-1F63-19E1-7F75-9DB776F66F81}"/>
              </a:ext>
            </a:extLst>
          </p:cNvPr>
          <p:cNvSpPr/>
          <p:nvPr/>
        </p:nvSpPr>
        <p:spPr>
          <a:xfrm>
            <a:off x="5370786" y="2726199"/>
            <a:ext cx="1450428" cy="785104"/>
          </a:xfrm>
          <a:prstGeom prst="roundRect">
            <a:avLst/>
          </a:prstGeom>
          <a:solidFill>
            <a:schemeClr val="bg1"/>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Helvetica" panose="020B0604020202020204" pitchFamily="34" charset="0"/>
                <a:cs typeface="Helvetica" panose="020B0604020202020204" pitchFamily="34" charset="0"/>
              </a:rPr>
              <a:t>Focus</a:t>
            </a:r>
            <a:endParaRPr lang="nl-NL" sz="1500" b="1" dirty="0">
              <a:solidFill>
                <a:schemeClr val="tx1"/>
              </a:solidFill>
              <a:latin typeface="Helvetica" panose="020B0604020202020204" pitchFamily="34" charset="0"/>
              <a:cs typeface="Helvetica" panose="020B0604020202020204" pitchFamily="34" charset="0"/>
            </a:endParaRPr>
          </a:p>
        </p:txBody>
      </p:sp>
      <p:sp>
        <p:nvSpPr>
          <p:cNvPr id="8" name="Rectangle: Rounded Corners 7">
            <a:extLst>
              <a:ext uri="{FF2B5EF4-FFF2-40B4-BE49-F238E27FC236}">
                <a16:creationId xmlns:a16="http://schemas.microsoft.com/office/drawing/2014/main" id="{47242798-907F-D84E-9723-578D3CC3FED7}"/>
              </a:ext>
            </a:extLst>
          </p:cNvPr>
          <p:cNvSpPr/>
          <p:nvPr/>
        </p:nvSpPr>
        <p:spPr>
          <a:xfrm>
            <a:off x="2875125" y="4079251"/>
            <a:ext cx="3232299" cy="785104"/>
          </a:xfrm>
          <a:prstGeom prst="roundRect">
            <a:avLst/>
          </a:prstGeom>
          <a:solidFill>
            <a:schemeClr val="bg1"/>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50" b="1" dirty="0" err="1">
                <a:solidFill>
                  <a:schemeClr val="tx1"/>
                </a:solidFill>
                <a:latin typeface="Helvetica" panose="020B0604020202020204" pitchFamily="34" charset="0"/>
                <a:cs typeface="Helvetica" panose="020B0604020202020204" pitchFamily="34" charset="0"/>
              </a:rPr>
              <a:t>Doorontwikkelen</a:t>
            </a:r>
            <a:r>
              <a:rPr lang="en-US" sz="1250" b="1" dirty="0">
                <a:solidFill>
                  <a:schemeClr val="tx1"/>
                </a:solidFill>
                <a:latin typeface="Helvetica" panose="020B0604020202020204" pitchFamily="34" charset="0"/>
                <a:cs typeface="Helvetica" panose="020B0604020202020204" pitchFamily="34" charset="0"/>
              </a:rPr>
              <a:t> </a:t>
            </a:r>
            <a:r>
              <a:rPr lang="en-US" sz="1250" b="1" dirty="0" err="1">
                <a:solidFill>
                  <a:schemeClr val="tx1"/>
                </a:solidFill>
                <a:latin typeface="Helvetica" panose="020B0604020202020204" pitchFamily="34" charset="0"/>
                <a:cs typeface="Helvetica" panose="020B0604020202020204" pitchFamily="34" charset="0"/>
              </a:rPr>
              <a:t>testontwerp</a:t>
            </a:r>
            <a:r>
              <a:rPr lang="en-US" sz="1250" dirty="0">
                <a:solidFill>
                  <a:schemeClr val="tx1"/>
                </a:solidFill>
                <a:latin typeface="Helvetica" panose="020B0604020202020204" pitchFamily="34" charset="0"/>
                <a:cs typeface="Helvetica" panose="020B0604020202020204" pitchFamily="34" charset="0"/>
              </a:rPr>
              <a:t>, </a:t>
            </a:r>
            <a:br>
              <a:rPr lang="en-US" sz="1250" dirty="0">
                <a:solidFill>
                  <a:schemeClr val="tx1"/>
                </a:solidFill>
                <a:latin typeface="Helvetica" panose="020B0604020202020204" pitchFamily="34" charset="0"/>
                <a:cs typeface="Helvetica" panose="020B0604020202020204" pitchFamily="34" charset="0"/>
              </a:rPr>
            </a:br>
            <a:r>
              <a:rPr lang="en-US" sz="1250" dirty="0">
                <a:solidFill>
                  <a:schemeClr val="tx1"/>
                </a:solidFill>
                <a:latin typeface="Helvetica" panose="020B0604020202020204" pitchFamily="34" charset="0"/>
                <a:cs typeface="Helvetica" panose="020B0604020202020204" pitchFamily="34" charset="0"/>
              </a:rPr>
              <a:t>met </a:t>
            </a:r>
            <a:r>
              <a:rPr lang="en-US" sz="1250" dirty="0" err="1">
                <a:solidFill>
                  <a:schemeClr val="tx1"/>
                </a:solidFill>
                <a:latin typeface="Helvetica" panose="020B0604020202020204" pitchFamily="34" charset="0"/>
                <a:cs typeface="Helvetica" panose="020B0604020202020204" pitchFamily="34" charset="0"/>
              </a:rPr>
              <a:t>aandacht</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voor</a:t>
            </a:r>
            <a:r>
              <a:rPr lang="en-US" sz="1250" dirty="0">
                <a:solidFill>
                  <a:schemeClr val="tx1"/>
                </a:solidFill>
                <a:latin typeface="Helvetica" panose="020B0604020202020204" pitchFamily="34" charset="0"/>
                <a:cs typeface="Helvetica" panose="020B0604020202020204" pitchFamily="34" charset="0"/>
              </a:rPr>
              <a:t> het </a:t>
            </a:r>
            <a:r>
              <a:rPr lang="en-US" sz="1250" dirty="0" err="1">
                <a:solidFill>
                  <a:schemeClr val="tx1"/>
                </a:solidFill>
                <a:latin typeface="Helvetica" panose="020B0604020202020204" pitchFamily="34" charset="0"/>
                <a:cs typeface="Helvetica" panose="020B0604020202020204" pitchFamily="34" charset="0"/>
              </a:rPr>
              <a:t>blijven</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combineren</a:t>
            </a:r>
            <a:r>
              <a:rPr lang="en-US" sz="1250" dirty="0">
                <a:solidFill>
                  <a:schemeClr val="tx1"/>
                </a:solidFill>
                <a:latin typeface="Helvetica" panose="020B0604020202020204" pitchFamily="34" charset="0"/>
                <a:cs typeface="Helvetica" panose="020B0604020202020204" pitchFamily="34" charset="0"/>
              </a:rPr>
              <a:t> van </a:t>
            </a:r>
            <a:r>
              <a:rPr lang="en-US" sz="1250" dirty="0" err="1">
                <a:solidFill>
                  <a:schemeClr val="tx1"/>
                </a:solidFill>
                <a:latin typeface="Helvetica" panose="020B0604020202020204" pitchFamily="34" charset="0"/>
                <a:cs typeface="Helvetica" panose="020B0604020202020204" pitchFamily="34" charset="0"/>
              </a:rPr>
              <a:t>kennis</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methoden</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en</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materialen</a:t>
            </a:r>
            <a:r>
              <a:rPr lang="en-US" sz="1250" dirty="0">
                <a:solidFill>
                  <a:schemeClr val="tx1"/>
                </a:solidFill>
                <a:latin typeface="Helvetica" panose="020B0604020202020204" pitchFamily="34" charset="0"/>
                <a:cs typeface="Helvetica" panose="020B0604020202020204" pitchFamily="34" charset="0"/>
              </a:rPr>
              <a:t> van </a:t>
            </a:r>
            <a:r>
              <a:rPr lang="en-US" sz="1250" dirty="0" err="1">
                <a:solidFill>
                  <a:schemeClr val="tx1"/>
                </a:solidFill>
                <a:latin typeface="Helvetica" panose="020B0604020202020204" pitchFamily="34" charset="0"/>
                <a:cs typeface="Helvetica" panose="020B0604020202020204" pitchFamily="34" charset="0"/>
              </a:rPr>
              <a:t>verschillende</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educatieve</a:t>
            </a:r>
            <a:r>
              <a:rPr lang="en-US" sz="1250" dirty="0">
                <a:solidFill>
                  <a:schemeClr val="tx1"/>
                </a:solidFill>
                <a:latin typeface="Helvetica" panose="020B0604020202020204" pitchFamily="34" charset="0"/>
                <a:cs typeface="Helvetica" panose="020B0604020202020204" pitchFamily="34" charset="0"/>
              </a:rPr>
              <a:t> professionals</a:t>
            </a:r>
            <a:r>
              <a:rPr lang="en-US" sz="1250" dirty="0">
                <a:solidFill>
                  <a:schemeClr val="tx1"/>
                </a:solidFill>
              </a:rPr>
              <a:t> </a:t>
            </a:r>
            <a:endParaRPr lang="nl-NL" sz="1250" dirty="0">
              <a:solidFill>
                <a:schemeClr val="tx1"/>
              </a:solidFill>
            </a:endParaRPr>
          </a:p>
        </p:txBody>
      </p:sp>
      <p:sp>
        <p:nvSpPr>
          <p:cNvPr id="9" name="Rectangle: Rounded Corners 8">
            <a:extLst>
              <a:ext uri="{FF2B5EF4-FFF2-40B4-BE49-F238E27FC236}">
                <a16:creationId xmlns:a16="http://schemas.microsoft.com/office/drawing/2014/main" id="{67F033BE-2D3B-236E-9FFD-ED3FF35161FF}"/>
              </a:ext>
            </a:extLst>
          </p:cNvPr>
          <p:cNvSpPr/>
          <p:nvPr/>
        </p:nvSpPr>
        <p:spPr>
          <a:xfrm>
            <a:off x="6489370" y="4079250"/>
            <a:ext cx="2521169" cy="785104"/>
          </a:xfrm>
          <a:prstGeom prst="roundRect">
            <a:avLst/>
          </a:prstGeom>
          <a:solidFill>
            <a:schemeClr val="bg1"/>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50" b="1" dirty="0" err="1">
                <a:solidFill>
                  <a:schemeClr val="tx1"/>
                </a:solidFill>
                <a:latin typeface="Helvetica" panose="020B0604020202020204" pitchFamily="34" charset="0"/>
                <a:cs typeface="Helvetica" panose="020B0604020202020204" pitchFamily="34" charset="0"/>
              </a:rPr>
              <a:t>Vertalen</a:t>
            </a:r>
            <a:r>
              <a:rPr lang="en-US" sz="1250" b="1" dirty="0">
                <a:solidFill>
                  <a:schemeClr val="tx1"/>
                </a:solidFill>
                <a:latin typeface="Helvetica" panose="020B0604020202020204" pitchFamily="34" charset="0"/>
                <a:cs typeface="Helvetica" panose="020B0604020202020204" pitchFamily="34" charset="0"/>
              </a:rPr>
              <a:t> van </a:t>
            </a:r>
            <a:r>
              <a:rPr lang="en-US" sz="1250" b="1" dirty="0" err="1">
                <a:solidFill>
                  <a:schemeClr val="tx1"/>
                </a:solidFill>
                <a:latin typeface="Helvetica" panose="020B0604020202020204" pitchFamily="34" charset="0"/>
                <a:cs typeface="Helvetica" panose="020B0604020202020204" pitchFamily="34" charset="0"/>
              </a:rPr>
              <a:t>testontwerp</a:t>
            </a:r>
            <a:r>
              <a:rPr lang="en-US" sz="1250" dirty="0">
                <a:solidFill>
                  <a:schemeClr val="tx1"/>
                </a:solidFill>
                <a:latin typeface="Helvetica" panose="020B0604020202020204" pitchFamily="34" charset="0"/>
                <a:cs typeface="Helvetica" panose="020B0604020202020204" pitchFamily="34" charset="0"/>
              </a:rPr>
              <a:t> </a:t>
            </a:r>
            <a:br>
              <a:rPr lang="en-US" sz="1250" dirty="0">
                <a:solidFill>
                  <a:schemeClr val="tx1"/>
                </a:solidFill>
                <a:latin typeface="Helvetica" panose="020B0604020202020204" pitchFamily="34" charset="0"/>
                <a:cs typeface="Helvetica" panose="020B0604020202020204" pitchFamily="34" charset="0"/>
              </a:rPr>
            </a:br>
            <a:r>
              <a:rPr lang="en-US" sz="1250" dirty="0" err="1">
                <a:solidFill>
                  <a:schemeClr val="tx1"/>
                </a:solidFill>
                <a:latin typeface="Helvetica" panose="020B0604020202020204" pitchFamily="34" charset="0"/>
                <a:cs typeface="Helvetica" panose="020B0604020202020204" pitchFamily="34" charset="0"/>
              </a:rPr>
              <a:t>naar</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andere</a:t>
            </a:r>
            <a:r>
              <a:rPr lang="en-US" sz="1250" dirty="0">
                <a:solidFill>
                  <a:schemeClr val="tx1"/>
                </a:solidFill>
                <a:latin typeface="Helvetica" panose="020B0604020202020204" pitchFamily="34" charset="0"/>
                <a:cs typeface="Helvetica" panose="020B0604020202020204" pitchFamily="34" charset="0"/>
              </a:rPr>
              <a:t> </a:t>
            </a:r>
            <a:r>
              <a:rPr lang="en-US" sz="1250" dirty="0" err="1">
                <a:solidFill>
                  <a:schemeClr val="tx1"/>
                </a:solidFill>
                <a:latin typeface="Helvetica" panose="020B0604020202020204" pitchFamily="34" charset="0"/>
                <a:cs typeface="Helvetica" panose="020B0604020202020204" pitchFamily="34" charset="0"/>
              </a:rPr>
              <a:t>educatieve</a:t>
            </a:r>
            <a:r>
              <a:rPr lang="en-US" sz="1250" dirty="0">
                <a:solidFill>
                  <a:schemeClr val="tx1"/>
                </a:solidFill>
                <a:latin typeface="Helvetica" panose="020B0604020202020204" pitchFamily="34" charset="0"/>
                <a:cs typeface="Helvetica" panose="020B0604020202020204" pitchFamily="34" charset="0"/>
              </a:rPr>
              <a:t> context</a:t>
            </a:r>
            <a:endParaRPr lang="nl-NL" sz="1250" dirty="0">
              <a:solidFill>
                <a:schemeClr val="tx1"/>
              </a:solidFill>
              <a:latin typeface="Helvetica" panose="020B0604020202020204" pitchFamily="34" charset="0"/>
              <a:cs typeface="Helvetica" panose="020B0604020202020204" pitchFamily="34" charset="0"/>
            </a:endParaRPr>
          </a:p>
        </p:txBody>
      </p:sp>
      <p:cxnSp>
        <p:nvCxnSpPr>
          <p:cNvPr id="10" name="Straight Arrow Connector 9">
            <a:extLst>
              <a:ext uri="{FF2B5EF4-FFF2-40B4-BE49-F238E27FC236}">
                <a16:creationId xmlns:a16="http://schemas.microsoft.com/office/drawing/2014/main" id="{0D19A016-0591-2368-A739-D58ADF898F9A}"/>
              </a:ext>
            </a:extLst>
          </p:cNvPr>
          <p:cNvCxnSpPr>
            <a:cxnSpLocks/>
            <a:stCxn id="7" idx="2"/>
            <a:endCxn id="8" idx="0"/>
          </p:cNvCxnSpPr>
          <p:nvPr/>
        </p:nvCxnSpPr>
        <p:spPr>
          <a:xfrm flipH="1">
            <a:off x="4491275" y="3511303"/>
            <a:ext cx="1604725" cy="567948"/>
          </a:xfrm>
          <a:prstGeom prst="straightConnector1">
            <a:avLst/>
          </a:prstGeom>
          <a:ln>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0067CD3-F6A8-9CA8-39BF-0C4FF9DD51A6}"/>
              </a:ext>
            </a:extLst>
          </p:cNvPr>
          <p:cNvCxnSpPr>
            <a:cxnSpLocks/>
            <a:stCxn id="7" idx="2"/>
            <a:endCxn id="9" idx="0"/>
          </p:cNvCxnSpPr>
          <p:nvPr/>
        </p:nvCxnSpPr>
        <p:spPr>
          <a:xfrm>
            <a:off x="6096000" y="3511303"/>
            <a:ext cx="1653955" cy="567947"/>
          </a:xfrm>
          <a:prstGeom prst="straightConnector1">
            <a:avLst/>
          </a:prstGeom>
          <a:ln>
            <a:solidFill>
              <a:srgbClr val="00009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54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Ontwerpteams</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5" name="Oval 4">
            <a:extLst>
              <a:ext uri="{FF2B5EF4-FFF2-40B4-BE49-F238E27FC236}">
                <a16:creationId xmlns:a16="http://schemas.microsoft.com/office/drawing/2014/main" id="{297E26C5-203C-01EA-19A6-109ACDDC7FFA}"/>
              </a:ext>
            </a:extLst>
          </p:cNvPr>
          <p:cNvSpPr/>
          <p:nvPr/>
        </p:nvSpPr>
        <p:spPr>
          <a:xfrm>
            <a:off x="1062070" y="1271203"/>
            <a:ext cx="3595124" cy="2886187"/>
          </a:xfrm>
          <a:prstGeom prst="ellipse">
            <a:avLst/>
          </a:prstGeom>
          <a:solidFill>
            <a:schemeClr val="bg1"/>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Helvetica" panose="020B0604020202020204" pitchFamily="34" charset="0"/>
                <a:cs typeface="Helvetica" panose="020B0604020202020204" pitchFamily="34" charset="0"/>
              </a:rPr>
              <a:t>Dorien</a:t>
            </a:r>
          </a:p>
          <a:p>
            <a:pPr algn="ctr"/>
            <a:r>
              <a:rPr lang="en-US" sz="2000" dirty="0">
                <a:solidFill>
                  <a:schemeClr val="tx1"/>
                </a:solidFill>
                <a:latin typeface="Helvetica" panose="020B0604020202020204" pitchFamily="34" charset="0"/>
                <a:cs typeface="Helvetica" panose="020B0604020202020204" pitchFamily="34" charset="0"/>
              </a:rPr>
              <a:t>Jan</a:t>
            </a:r>
          </a:p>
          <a:p>
            <a:pPr algn="ctr"/>
            <a:r>
              <a:rPr lang="en-US" sz="2000" dirty="0">
                <a:solidFill>
                  <a:schemeClr val="tx1"/>
                </a:solidFill>
                <a:latin typeface="Helvetica" panose="020B0604020202020204" pitchFamily="34" charset="0"/>
                <a:cs typeface="Helvetica" panose="020B0604020202020204" pitchFamily="34" charset="0"/>
              </a:rPr>
              <a:t>Joris</a:t>
            </a:r>
          </a:p>
          <a:p>
            <a:pPr algn="ctr"/>
            <a:r>
              <a:rPr lang="en-US" sz="2000" dirty="0">
                <a:solidFill>
                  <a:schemeClr val="tx1"/>
                </a:solidFill>
                <a:latin typeface="Helvetica" panose="020B0604020202020204" pitchFamily="34" charset="0"/>
                <a:cs typeface="Helvetica" panose="020B0604020202020204" pitchFamily="34" charset="0"/>
              </a:rPr>
              <a:t>Carmen</a:t>
            </a:r>
            <a:endParaRPr lang="nl-NL" sz="2000" dirty="0">
              <a:solidFill>
                <a:schemeClr val="tx1"/>
              </a:solidFill>
              <a:latin typeface="Helvetica" panose="020B0604020202020204" pitchFamily="34" charset="0"/>
              <a:cs typeface="Helvetica" panose="020B0604020202020204" pitchFamily="34" charset="0"/>
            </a:endParaRPr>
          </a:p>
        </p:txBody>
      </p:sp>
      <p:sp>
        <p:nvSpPr>
          <p:cNvPr id="6" name="Oval 5">
            <a:extLst>
              <a:ext uri="{FF2B5EF4-FFF2-40B4-BE49-F238E27FC236}">
                <a16:creationId xmlns:a16="http://schemas.microsoft.com/office/drawing/2014/main" id="{C1CB115C-D12D-25FF-B7B1-D9B4A566786F}"/>
              </a:ext>
            </a:extLst>
          </p:cNvPr>
          <p:cNvSpPr/>
          <p:nvPr/>
        </p:nvSpPr>
        <p:spPr>
          <a:xfrm>
            <a:off x="4298439" y="3429000"/>
            <a:ext cx="3595124" cy="2886187"/>
          </a:xfrm>
          <a:prstGeom prst="ellipse">
            <a:avLst/>
          </a:prstGeom>
          <a:solidFill>
            <a:schemeClr val="bg1"/>
          </a:solidFill>
          <a:ln>
            <a:solidFill>
              <a:srgbClr val="6D4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Helvetica" panose="020B0604020202020204" pitchFamily="34" charset="0"/>
                <a:cs typeface="Helvetica" panose="020B0604020202020204" pitchFamily="34" charset="0"/>
              </a:rPr>
              <a:t>Laura</a:t>
            </a:r>
            <a:br>
              <a:rPr lang="en-US" sz="2000" dirty="0">
                <a:solidFill>
                  <a:schemeClr val="tx1"/>
                </a:solidFill>
                <a:latin typeface="Helvetica" panose="020B0604020202020204" pitchFamily="34" charset="0"/>
                <a:cs typeface="Helvetica" panose="020B0604020202020204" pitchFamily="34" charset="0"/>
              </a:rPr>
            </a:br>
            <a:r>
              <a:rPr lang="en-US" sz="2000" dirty="0">
                <a:solidFill>
                  <a:schemeClr val="tx1"/>
                </a:solidFill>
                <a:latin typeface="Helvetica" panose="020B0604020202020204" pitchFamily="34" charset="0"/>
                <a:cs typeface="Helvetica" panose="020B0604020202020204" pitchFamily="34" charset="0"/>
              </a:rPr>
              <a:t>Luc</a:t>
            </a:r>
            <a:br>
              <a:rPr lang="en-US" sz="2000" dirty="0">
                <a:solidFill>
                  <a:schemeClr val="tx1"/>
                </a:solidFill>
                <a:latin typeface="Helvetica" panose="020B0604020202020204" pitchFamily="34" charset="0"/>
                <a:cs typeface="Helvetica" panose="020B0604020202020204" pitchFamily="34" charset="0"/>
              </a:rPr>
            </a:br>
            <a:r>
              <a:rPr lang="en-US" sz="2000" dirty="0">
                <a:solidFill>
                  <a:schemeClr val="tx1"/>
                </a:solidFill>
                <a:latin typeface="Helvetica" panose="020B0604020202020204" pitchFamily="34" charset="0"/>
                <a:cs typeface="Helvetica" panose="020B0604020202020204" pitchFamily="34" charset="0"/>
              </a:rPr>
              <a:t>Lotte</a:t>
            </a:r>
            <a:endParaRPr lang="nl-NL" sz="2000" dirty="0">
              <a:solidFill>
                <a:schemeClr val="tx1"/>
              </a:solidFill>
              <a:latin typeface="Helvetica" panose="020B0604020202020204" pitchFamily="34" charset="0"/>
              <a:cs typeface="Helvetica" panose="020B0604020202020204" pitchFamily="34" charset="0"/>
            </a:endParaRPr>
          </a:p>
        </p:txBody>
      </p:sp>
      <p:sp>
        <p:nvSpPr>
          <p:cNvPr id="7" name="Oval 6">
            <a:extLst>
              <a:ext uri="{FF2B5EF4-FFF2-40B4-BE49-F238E27FC236}">
                <a16:creationId xmlns:a16="http://schemas.microsoft.com/office/drawing/2014/main" id="{C08635F4-E0EB-0AF1-6C59-A1BF50DF15DF}"/>
              </a:ext>
            </a:extLst>
          </p:cNvPr>
          <p:cNvSpPr/>
          <p:nvPr/>
        </p:nvSpPr>
        <p:spPr>
          <a:xfrm>
            <a:off x="7534808" y="1271202"/>
            <a:ext cx="3595124" cy="2886187"/>
          </a:xfrm>
          <a:prstGeom prst="ellipse">
            <a:avLst/>
          </a:prstGeom>
          <a:solidFill>
            <a:schemeClr val="bg1"/>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Helvetica" panose="020B0604020202020204" pitchFamily="34" charset="0"/>
                <a:cs typeface="Helvetica" panose="020B0604020202020204" pitchFamily="34" charset="0"/>
              </a:rPr>
              <a:t>Ellen</a:t>
            </a:r>
            <a:br>
              <a:rPr lang="en-US" sz="2000" dirty="0">
                <a:solidFill>
                  <a:schemeClr val="tx1"/>
                </a:solidFill>
                <a:latin typeface="Helvetica" panose="020B0604020202020204" pitchFamily="34" charset="0"/>
                <a:cs typeface="Helvetica" panose="020B0604020202020204" pitchFamily="34" charset="0"/>
              </a:rPr>
            </a:br>
            <a:r>
              <a:rPr lang="en-US" sz="2000" dirty="0">
                <a:solidFill>
                  <a:schemeClr val="tx1"/>
                </a:solidFill>
                <a:latin typeface="Helvetica" panose="020B0604020202020204" pitchFamily="34" charset="0"/>
                <a:cs typeface="Helvetica" panose="020B0604020202020204" pitchFamily="34" charset="0"/>
              </a:rPr>
              <a:t>Joram</a:t>
            </a:r>
            <a:br>
              <a:rPr lang="en-US" sz="2000" dirty="0">
                <a:solidFill>
                  <a:schemeClr val="tx1"/>
                </a:solidFill>
                <a:latin typeface="Helvetica" panose="020B0604020202020204" pitchFamily="34" charset="0"/>
                <a:cs typeface="Helvetica" panose="020B0604020202020204" pitchFamily="34" charset="0"/>
              </a:rPr>
            </a:br>
            <a:r>
              <a:rPr lang="en-US" sz="2000" dirty="0">
                <a:solidFill>
                  <a:schemeClr val="tx1"/>
                </a:solidFill>
                <a:latin typeface="Helvetica" panose="020B0604020202020204" pitchFamily="34" charset="0"/>
                <a:cs typeface="Helvetica" panose="020B0604020202020204" pitchFamily="34" charset="0"/>
              </a:rPr>
              <a:t>Tim</a:t>
            </a:r>
            <a:br>
              <a:rPr lang="en-US" sz="2000" dirty="0">
                <a:solidFill>
                  <a:schemeClr val="tx1"/>
                </a:solidFill>
                <a:latin typeface="Helvetica" panose="020B0604020202020204" pitchFamily="34" charset="0"/>
                <a:cs typeface="Helvetica" panose="020B0604020202020204" pitchFamily="34" charset="0"/>
              </a:rPr>
            </a:br>
            <a:r>
              <a:rPr lang="en-US" sz="2000" dirty="0">
                <a:solidFill>
                  <a:schemeClr val="tx1"/>
                </a:solidFill>
                <a:latin typeface="Helvetica" panose="020B0604020202020204" pitchFamily="34" charset="0"/>
                <a:cs typeface="Helvetica" panose="020B0604020202020204" pitchFamily="34" charset="0"/>
              </a:rPr>
              <a:t>Lieneke</a:t>
            </a:r>
            <a:endParaRPr lang="nl-NL" sz="20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972268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Herontwerpen van co-ontwerp </a:t>
            </a:r>
            <a:r>
              <a:rPr lang="nl" sz="2500" dirty="0">
                <a:solidFill>
                  <a:srgbClr val="FF3399"/>
                </a:solidFill>
                <a:latin typeface="Merriweather" panose="02060503050406030704" pitchFamily="18" charset="0"/>
              </a:rPr>
              <a:t>|</a:t>
            </a:r>
            <a:r>
              <a:rPr lang="nl" sz="2500" dirty="0">
                <a:latin typeface="Merriweather" panose="02060503050406030704" pitchFamily="18" charset="0"/>
              </a:rPr>
              <a:t> </a:t>
            </a:r>
            <a:r>
              <a:rPr lang="nl" sz="2500" u="sng" dirty="0">
                <a:latin typeface="Merriweather" panose="02060503050406030704" pitchFamily="18" charset="0"/>
              </a:rPr>
              <a:t>1 uur</a:t>
            </a:r>
            <a:endParaRPr lang="en-US" sz="2500" i="1" u="sng"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99"/>
              </a:buClr>
              <a:buSzPct val="100000"/>
              <a:buNone/>
            </a:pPr>
            <a:r>
              <a:rPr lang="nl-NL" sz="1500" dirty="0">
                <a:effectLst/>
                <a:latin typeface="Helvetica" panose="020B0604020202020204" pitchFamily="34" charset="0"/>
                <a:ea typeface="Calibri" panose="020F0502020204030204" pitchFamily="34" charset="0"/>
                <a:cs typeface="Helvetica" panose="020B0604020202020204" pitchFamily="34" charset="0"/>
              </a:rPr>
              <a:t>Maak het herontwerp relevant voor jullie praktijk. Denk bijv. aan:</a:t>
            </a:r>
          </a:p>
          <a:p>
            <a:pPr marL="186262" indent="0">
              <a:spcBef>
                <a:spcPts val="1600"/>
              </a:spcBef>
              <a:buClr>
                <a:srgbClr val="000099"/>
              </a:buClr>
              <a:buSzPct val="100000"/>
              <a:buNone/>
            </a:pP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472012" indent="-285750">
              <a:spcBef>
                <a:spcPts val="1600"/>
              </a:spcBef>
              <a:buClr>
                <a:schemeClr val="tx1"/>
              </a:buClr>
              <a:buSzPct val="150000"/>
              <a:buFont typeface="Arial" panose="020B0604020202020204" pitchFamily="34" charset="0"/>
              <a:buChar char="•"/>
            </a:pPr>
            <a:r>
              <a:rPr lang="nl-NL" sz="1500" i="1" dirty="0">
                <a:effectLst/>
                <a:latin typeface="Helvetica" panose="020B0604020202020204" pitchFamily="34" charset="0"/>
                <a:ea typeface="Calibri" panose="020F0502020204030204" pitchFamily="34" charset="0"/>
                <a:cs typeface="Helvetica" panose="020B0604020202020204" pitchFamily="34" charset="0"/>
              </a:rPr>
              <a:t>Zijn er dit schooljaar mogelijkheden om het co-ontwerp nog een keer te testen? Dat kan door het te koppelen aan een ander onderwerp op de planning of door het in een andere, flexibele of kleinere vorm te gieten (bijv. van les naar werkvorm).</a:t>
            </a:r>
          </a:p>
          <a:p>
            <a:pPr marL="472012" indent="-285750">
              <a:spcBef>
                <a:spcPts val="1600"/>
              </a:spcBef>
              <a:buClr>
                <a:schemeClr val="tx1"/>
              </a:buClr>
              <a:buSzPct val="150000"/>
              <a:buFont typeface="Arial" panose="020B0604020202020204" pitchFamily="34" charset="0"/>
              <a:buChar char="•"/>
            </a:pPr>
            <a:r>
              <a:rPr lang="nl-NL" sz="1500" i="1" dirty="0">
                <a:effectLst/>
                <a:latin typeface="Helvetica" panose="020B0604020202020204" pitchFamily="34" charset="0"/>
                <a:ea typeface="Calibri" panose="020F0502020204030204" pitchFamily="34" charset="0"/>
                <a:cs typeface="Helvetica" panose="020B0604020202020204" pitchFamily="34" charset="0"/>
              </a:rPr>
              <a:t>Hoe kunnen we het </a:t>
            </a:r>
            <a:r>
              <a:rPr lang="nl-NL" sz="1500" i="1" dirty="0">
                <a:latin typeface="Helvetica" panose="020B0604020202020204" pitchFamily="34" charset="0"/>
                <a:ea typeface="Calibri" panose="020F0502020204030204" pitchFamily="34" charset="0"/>
                <a:cs typeface="Helvetica" panose="020B0604020202020204" pitchFamily="34" charset="0"/>
              </a:rPr>
              <a:t>co-</a:t>
            </a:r>
            <a:r>
              <a:rPr lang="nl-NL" sz="1500" i="1" dirty="0">
                <a:effectLst/>
                <a:latin typeface="Helvetica" panose="020B0604020202020204" pitchFamily="34" charset="0"/>
                <a:ea typeface="Calibri" panose="020F0502020204030204" pitchFamily="34" charset="0"/>
                <a:cs typeface="Helvetica" panose="020B0604020202020204" pitchFamily="34" charset="0"/>
              </a:rPr>
              <a:t>ontwerp inzetten om onze samenwerking te verduurzamen? </a:t>
            </a:r>
          </a:p>
          <a:p>
            <a:pPr marL="186262" indent="0">
              <a:spcBef>
                <a:spcPts val="1600"/>
              </a:spcBef>
              <a:buClr>
                <a:schemeClr val="tx1"/>
              </a:buClr>
              <a:buSzPct val="100000"/>
              <a:buNone/>
            </a:pPr>
            <a:br>
              <a:rPr lang="nl-NL" sz="1500" i="1" dirty="0">
                <a:latin typeface="Helvetica" panose="020B0604020202020204" pitchFamily="34" charset="0"/>
                <a:ea typeface="Calibri" panose="020F0502020204030204" pitchFamily="34" charset="0"/>
                <a:cs typeface="Helvetica" panose="020B0604020202020204" pitchFamily="34" charset="0"/>
              </a:rPr>
            </a:b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i="1" dirty="0">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 Jullie kunnen hiervoor het ontwerpformulier van PLG3 gebruiken op een manier die voor jullie werkt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      (selectie onderdelen, steekwoorden, etc.).</a:t>
            </a:r>
            <a:br>
              <a:rPr lang="nl-NL" sz="1500" b="1"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a:t>
            </a:r>
            <a:r>
              <a:rPr lang="nl-NL" sz="1500" b="1" i="1" dirty="0">
                <a:effectLst/>
                <a:latin typeface="Helvetica" panose="020B0604020202020204" pitchFamily="34" charset="0"/>
                <a:ea typeface="Calibri" panose="020F0502020204030204" pitchFamily="34" charset="0"/>
                <a:cs typeface="Helvetica" panose="020B0604020202020204" pitchFamily="34" charset="0"/>
              </a:rPr>
              <a:t> </a:t>
            </a:r>
            <a:r>
              <a:rPr lang="nl-NL" sz="1500" dirty="0">
                <a:effectLst/>
                <a:latin typeface="Helvetica" panose="020B0604020202020204" pitchFamily="34" charset="0"/>
                <a:ea typeface="Calibri" panose="020F0502020204030204" pitchFamily="34" charset="0"/>
                <a:cs typeface="Helvetica" panose="020B0604020202020204" pitchFamily="34" charset="0"/>
              </a:rPr>
              <a:t>Noteer tussendoor vragen en dilemma’s die je tegenkomt voor bespreking met de buitenkring.</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 Over </a:t>
            </a:r>
            <a:r>
              <a:rPr lang="nl-NL" sz="1500" u="sng" dirty="0">
                <a:effectLst/>
                <a:latin typeface="Helvetica" panose="020B0604020202020204" pitchFamily="34" charset="0"/>
                <a:ea typeface="Calibri" panose="020F0502020204030204" pitchFamily="34" charset="0"/>
                <a:cs typeface="Helvetica" panose="020B0604020202020204" pitchFamily="34" charset="0"/>
              </a:rPr>
              <a:t>één uur</a:t>
            </a:r>
            <a:r>
              <a:rPr lang="nl-NL" sz="1500" dirty="0">
                <a:effectLst/>
                <a:latin typeface="Helvetica" panose="020B0604020202020204" pitchFamily="34" charset="0"/>
                <a:ea typeface="Calibri" panose="020F0502020204030204" pitchFamily="34" charset="0"/>
                <a:cs typeface="Helvetica" panose="020B0604020202020204" pitchFamily="34" charset="0"/>
              </a:rPr>
              <a:t> gaan we plenair uitwisselen.</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cxnSp>
        <p:nvCxnSpPr>
          <p:cNvPr id="2" name="Google Shape;96;p18">
            <a:extLst>
              <a:ext uri="{FF2B5EF4-FFF2-40B4-BE49-F238E27FC236}">
                <a16:creationId xmlns:a16="http://schemas.microsoft.com/office/drawing/2014/main" id="{725BAD17-5EB8-62EE-E8B1-93F6F3E235DB}"/>
              </a:ext>
            </a:extLst>
          </p:cNvPr>
          <p:cNvCxnSpPr/>
          <p:nvPr/>
        </p:nvCxnSpPr>
        <p:spPr>
          <a:xfrm>
            <a:off x="-57600" y="5165025"/>
            <a:ext cx="12249600" cy="0"/>
          </a:xfrm>
          <a:prstGeom prst="straightConnector1">
            <a:avLst/>
          </a:prstGeom>
          <a:noFill/>
          <a:ln w="9525" cap="flat" cmpd="sng">
            <a:solidFill>
              <a:srgbClr val="FF3399"/>
            </a:solidFill>
            <a:prstDash val="solid"/>
            <a:round/>
            <a:headEnd type="none" w="med" len="med"/>
            <a:tailEnd type="none" w="med" len="med"/>
          </a:ln>
        </p:spPr>
      </p:cxnSp>
    </p:spTree>
    <p:extLst>
      <p:ext uri="{BB962C8B-B14F-4D97-AF65-F5344CB8AC3E}">
        <p14:creationId xmlns:p14="http://schemas.microsoft.com/office/powerpoint/2010/main" val="1147091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Plenair uitwisselen herontwerpen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472012" indent="-285750">
              <a:spcBef>
                <a:spcPts val="1600"/>
              </a:spcBef>
              <a:buClr>
                <a:schemeClr val="tx1"/>
              </a:buClr>
              <a:buSzPct val="75000"/>
            </a:pPr>
            <a:r>
              <a:rPr lang="nl-NL" sz="1500" i="1" dirty="0">
                <a:effectLst/>
                <a:latin typeface="Helvetica" panose="020B0604020202020204" pitchFamily="34" charset="0"/>
                <a:ea typeface="Calibri" panose="020F0502020204030204" pitchFamily="34" charset="0"/>
                <a:cs typeface="Helvetica" panose="020B0604020202020204" pitchFamily="34" charset="0"/>
              </a:rPr>
              <a:t>Wat hebben jullie </a:t>
            </a:r>
            <a:r>
              <a:rPr lang="nl-NL" sz="1500" i="1" dirty="0" err="1">
                <a:effectLst/>
                <a:latin typeface="Helvetica" panose="020B0604020202020204" pitchFamily="34" charset="0"/>
                <a:ea typeface="Calibri" panose="020F0502020204030204" pitchFamily="34" charset="0"/>
                <a:cs typeface="Helvetica" panose="020B0604020202020204" pitchFamily="34" charset="0"/>
              </a:rPr>
              <a:t>herontworpen</a:t>
            </a:r>
            <a:r>
              <a:rPr lang="nl-NL" sz="1500" i="1" dirty="0">
                <a:latin typeface="Helvetica" panose="020B0604020202020204" pitchFamily="34" charset="0"/>
                <a:ea typeface="Calibri" panose="020F0502020204030204" pitchFamily="34" charset="0"/>
                <a:cs typeface="Helvetica" panose="020B0604020202020204" pitchFamily="34" charset="0"/>
              </a:rPr>
              <a:t>, e</a:t>
            </a:r>
            <a:r>
              <a:rPr lang="nl-NL" sz="1500" i="1" dirty="0">
                <a:effectLst/>
                <a:latin typeface="Helvetica" panose="020B0604020202020204" pitchFamily="34" charset="0"/>
                <a:ea typeface="Calibri" panose="020F0502020204030204" pitchFamily="34" charset="0"/>
                <a:cs typeface="Helvetica" panose="020B0604020202020204" pitchFamily="34" charset="0"/>
              </a:rPr>
              <a:t>n waarom?  </a:t>
            </a: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472012" indent="-285750">
              <a:spcBef>
                <a:spcPts val="1600"/>
              </a:spcBef>
              <a:buClr>
                <a:schemeClr val="tx1"/>
              </a:buClr>
              <a:buSzPct val="75000"/>
            </a:pPr>
            <a:r>
              <a:rPr lang="nl-NL" sz="1500" i="1" dirty="0">
                <a:effectLst/>
                <a:latin typeface="Helvetica" panose="020B0604020202020204" pitchFamily="34" charset="0"/>
                <a:ea typeface="Calibri" panose="020F0502020204030204" pitchFamily="34" charset="0"/>
                <a:cs typeface="Helvetica" panose="020B0604020202020204" pitchFamily="34" charset="0"/>
              </a:rPr>
              <a:t>Wat wordt de volgende stap in het co-ontwerpproces en de samenwerking?</a:t>
            </a: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472012" indent="-285750">
              <a:spcBef>
                <a:spcPts val="1600"/>
              </a:spcBef>
              <a:buClr>
                <a:schemeClr val="tx1"/>
              </a:buClr>
              <a:buSzPct val="75000"/>
            </a:pPr>
            <a:r>
              <a:rPr lang="nl-NL" sz="1500" i="1" dirty="0">
                <a:effectLst/>
                <a:latin typeface="Helvetica" panose="020B0604020202020204" pitchFamily="34" charset="0"/>
                <a:ea typeface="Calibri" panose="020F0502020204030204" pitchFamily="34" charset="0"/>
                <a:cs typeface="Helvetica" panose="020B0604020202020204" pitchFamily="34" charset="0"/>
              </a:rPr>
              <a:t>Hebben jullie vragen of dilemma’s voor bespreking met de buitenkring? </a:t>
            </a:r>
            <a:br>
              <a:rPr lang="nl-NL" sz="1500" i="1" dirty="0">
                <a:latin typeface="Helvetica" panose="020B0604020202020204" pitchFamily="34" charset="0"/>
                <a:ea typeface="Calibri" panose="020F0502020204030204" pitchFamily="34" charset="0"/>
                <a:cs typeface="Helvetica" panose="020B0604020202020204" pitchFamily="34" charset="0"/>
              </a:rPr>
            </a:b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4269152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Vooruitblik en planning in ontwerpteams </a:t>
            </a:r>
            <a:r>
              <a:rPr lang="nl" sz="2500" dirty="0">
                <a:solidFill>
                  <a:srgbClr val="FF3399"/>
                </a:solidFill>
                <a:latin typeface="Merriweather" panose="02060503050406030704" pitchFamily="18" charset="0"/>
              </a:rPr>
              <a:t>|</a:t>
            </a:r>
            <a:r>
              <a:rPr lang="nl" sz="2500" dirty="0">
                <a:latin typeface="Merriweather" panose="02060503050406030704" pitchFamily="18" charset="0"/>
              </a:rPr>
              <a:t> </a:t>
            </a:r>
            <a:r>
              <a:rPr lang="nl" sz="2500" u="sng" dirty="0">
                <a:latin typeface="Merriweather" panose="02060503050406030704" pitchFamily="18" charset="0"/>
              </a:rPr>
              <a:t>30 min.</a:t>
            </a:r>
            <a:endParaRPr lang="en-US" sz="2500" i="1" u="sng" dirty="0">
              <a:latin typeface="Merriweather" panose="02060503050406030704" pitchFamily="18" charset="0"/>
            </a:endParaRPr>
          </a:p>
        </p:txBody>
      </p:sp>
      <p:sp>
        <p:nvSpPr>
          <p:cNvPr id="95" name="Google Shape;95;p18"/>
          <p:cNvSpPr txBox="1">
            <a:spLocks noGrp="1"/>
          </p:cNvSpPr>
          <p:nvPr>
            <p:ph type="body" idx="1"/>
          </p:nvPr>
        </p:nvSpPr>
        <p:spPr>
          <a:xfrm>
            <a:off x="0" y="1255607"/>
            <a:ext cx="6096000" cy="5602393"/>
          </a:xfrm>
          <a:prstGeom prst="rect">
            <a:avLst/>
          </a:prstGeom>
        </p:spPr>
        <p:txBody>
          <a:bodyPr spcFirstLastPara="1" vert="horz" wrap="square" lIns="121900" tIns="121900" rIns="121900" bIns="121900" rtlCol="0" anchor="t" anchorCtr="0">
            <a:noAutofit/>
          </a:bodyPr>
          <a:lstStyle/>
          <a:p>
            <a:pPr marL="529162" indent="-342900">
              <a:spcBef>
                <a:spcPts val="1600"/>
              </a:spcBef>
              <a:buClr>
                <a:srgbClr val="000099"/>
              </a:buClr>
              <a:buSzPct val="100000"/>
              <a:buFont typeface="+mj-lt"/>
              <a:buAutoNum type="arabicPeriod"/>
            </a:pPr>
            <a:r>
              <a:rPr lang="nl-NL" sz="1500" b="1" dirty="0">
                <a:solidFill>
                  <a:srgbClr val="000099"/>
                </a:solidFill>
                <a:latin typeface="Helvetica" panose="020B0604020202020204" pitchFamily="34" charset="0"/>
                <a:ea typeface="Calibri" panose="020F0502020204030204" pitchFamily="34" charset="0"/>
                <a:cs typeface="Helvetica" panose="020B0604020202020204" pitchFamily="34" charset="0"/>
              </a:rPr>
              <a:t>Slotinterview per ontwerpteam </a:t>
            </a:r>
            <a:r>
              <a:rPr lang="nl-NL" sz="1500" b="1" u="sng" dirty="0">
                <a:solidFill>
                  <a:srgbClr val="000099"/>
                </a:solidFill>
                <a:latin typeface="Helvetica" panose="020B0604020202020204" pitchFamily="34" charset="0"/>
                <a:ea typeface="Calibri" panose="020F0502020204030204" pitchFamily="34" charset="0"/>
                <a:cs typeface="Helvetica" panose="020B0604020202020204" pitchFamily="34" charset="0"/>
              </a:rPr>
              <a:t>mei / juni</a:t>
            </a:r>
          </a:p>
          <a:p>
            <a:pPr marL="186262" indent="0">
              <a:spcBef>
                <a:spcPts val="1600"/>
              </a:spcBef>
              <a:buClr>
                <a:srgbClr val="000099"/>
              </a:buClr>
              <a:buSzPct val="100000"/>
              <a:buNone/>
            </a:pPr>
            <a:r>
              <a:rPr lang="nl-NL" sz="1500" dirty="0">
                <a:latin typeface="Helvetica" panose="020B0604020202020204" pitchFamily="34" charset="0"/>
                <a:ea typeface="Calibri" panose="020F0502020204030204" pitchFamily="34" charset="0"/>
                <a:cs typeface="Helvetica" panose="020B0604020202020204" pitchFamily="34" charset="0"/>
              </a:rPr>
              <a:t>Groepsinterview per ontwerpteam (1 uur en 15 min.).</a:t>
            </a:r>
          </a:p>
          <a:p>
            <a:pPr marL="186262" indent="0">
              <a:spcBef>
                <a:spcPts val="1600"/>
              </a:spcBef>
              <a:buClr>
                <a:srgbClr val="000099"/>
              </a:buClr>
              <a:buSzPct val="100000"/>
              <a:buNone/>
            </a:pPr>
            <a:r>
              <a:rPr lang="nl-NL" sz="1500" b="1" dirty="0">
                <a:latin typeface="Helvetica" panose="020B0604020202020204" pitchFamily="34" charset="0"/>
                <a:ea typeface="Calibri" panose="020F0502020204030204" pitchFamily="34" charset="0"/>
                <a:cs typeface="Helvetica" panose="020B0604020202020204" pitchFamily="34" charset="0"/>
              </a:rPr>
              <a:t>Doelen:</a:t>
            </a:r>
            <a:endParaRPr lang="nl-NL" sz="1500" b="1" i="1" dirty="0">
              <a:latin typeface="Helvetica" panose="020B0604020202020204" pitchFamily="34" charset="0"/>
              <a:ea typeface="Calibri" panose="020F0502020204030204" pitchFamily="34" charset="0"/>
              <a:cs typeface="Helvetica" panose="020B0604020202020204" pitchFamily="34" charset="0"/>
            </a:endParaRPr>
          </a:p>
          <a:p>
            <a:pPr marL="472012"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samen reflecteren op het co-ontwerp en de samenwerking;</a:t>
            </a:r>
          </a:p>
          <a:p>
            <a:pPr marL="472012"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inzicht krijgen in successen en verbeterpunten van het ontwerpproces, in vergelijking met jullie dagelijkse praktijk;</a:t>
            </a:r>
          </a:p>
          <a:p>
            <a:pPr marL="472012"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inzicht krijgen in voorwaarden die nodig zijn om de samenwerking tussen scholen en erfgoedinstellingen te verduurzamen.</a:t>
            </a:r>
          </a:p>
          <a:p>
            <a:pPr marL="186262" indent="0">
              <a:spcBef>
                <a:spcPts val="1600"/>
              </a:spcBef>
              <a:buClr>
                <a:schemeClr val="tx1"/>
              </a:buClr>
              <a:buSzPct val="100000"/>
              <a:buNone/>
            </a:pPr>
            <a:br>
              <a:rPr lang="nl-NL" sz="1500" i="1" dirty="0">
                <a:solidFill>
                  <a:srgbClr val="000099"/>
                </a:solidFill>
                <a:latin typeface="Helvetica" panose="020B0604020202020204" pitchFamily="34" charset="0"/>
                <a:ea typeface="Calibri" panose="020F0502020204030204" pitchFamily="34" charset="0"/>
                <a:cs typeface="Helvetica" panose="020B0604020202020204" pitchFamily="34" charset="0"/>
              </a:rPr>
            </a:br>
            <a:r>
              <a:rPr lang="nl-NL" sz="1500" b="1" u="sng" dirty="0">
                <a:solidFill>
                  <a:srgbClr val="000099"/>
                </a:solidFill>
                <a:latin typeface="Helvetica" panose="020B0604020202020204" pitchFamily="34" charset="0"/>
                <a:ea typeface="Calibri" panose="020F0502020204030204" pitchFamily="34" charset="0"/>
                <a:cs typeface="Helvetica" panose="020B0604020202020204" pitchFamily="34" charset="0"/>
              </a:rPr>
              <a:t>Overleg o.b.v. het intekenformulier:</a:t>
            </a:r>
            <a:br>
              <a:rPr lang="nl-NL" sz="1500" b="1" dirty="0">
                <a:solidFill>
                  <a:srgbClr val="000099"/>
                </a:solidFill>
                <a:latin typeface="Helvetica" panose="020B0604020202020204" pitchFamily="34" charset="0"/>
                <a:ea typeface="Calibri" panose="020F0502020204030204" pitchFamily="34" charset="0"/>
                <a:cs typeface="Helvetica" panose="020B0604020202020204" pitchFamily="34" charset="0"/>
              </a:rPr>
            </a:br>
            <a:r>
              <a:rPr lang="nl-NL" sz="1500" b="1" i="1" dirty="0">
                <a:solidFill>
                  <a:srgbClr val="000099"/>
                </a:solidFill>
                <a:latin typeface="Helvetica" panose="020B0604020202020204" pitchFamily="34" charset="0"/>
                <a:ea typeface="Calibri" panose="020F0502020204030204" pitchFamily="34" charset="0"/>
                <a:cs typeface="Helvetica" panose="020B0604020202020204" pitchFamily="34" charset="0"/>
              </a:rPr>
              <a:t>Willen</a:t>
            </a:r>
            <a:r>
              <a:rPr lang="nl-NL" sz="1500" b="1" i="1" dirty="0">
                <a:solidFill>
                  <a:srgbClr val="000099"/>
                </a:solidFill>
                <a:effectLst/>
                <a:latin typeface="Helvetica" panose="020B0604020202020204" pitchFamily="34" charset="0"/>
                <a:ea typeface="Calibri" panose="020F0502020204030204" pitchFamily="34" charset="0"/>
                <a:cs typeface="Helvetica" panose="020B0604020202020204" pitchFamily="34" charset="0"/>
              </a:rPr>
              <a:t> jullie de agenda’s naast elkaar leggen voor het prikken van een datum + gewenste locatie?</a:t>
            </a: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Joost &amp; Marlene regelen de locatie.</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Jullie ontvangen weer ruim van tevoren een informatiebrief.</a:t>
            </a:r>
            <a:endParaRPr lang="nl-NL" sz="1500"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939370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Vooruitblik en planning in ontwerpteams </a:t>
            </a:r>
            <a:r>
              <a:rPr lang="nl" sz="2500" dirty="0">
                <a:solidFill>
                  <a:srgbClr val="FF3399"/>
                </a:solidFill>
                <a:latin typeface="Merriweather" panose="02060503050406030704" pitchFamily="18" charset="0"/>
              </a:rPr>
              <a:t>|</a:t>
            </a:r>
            <a:r>
              <a:rPr lang="nl" sz="2500" dirty="0">
                <a:latin typeface="Merriweather" panose="02060503050406030704" pitchFamily="18" charset="0"/>
              </a:rPr>
              <a:t> </a:t>
            </a:r>
            <a:r>
              <a:rPr lang="nl" sz="2500" u="sng" dirty="0">
                <a:latin typeface="Merriweather" panose="02060503050406030704" pitchFamily="18" charset="0"/>
              </a:rPr>
              <a:t>30 min.</a:t>
            </a:r>
            <a:endParaRPr lang="en-US" sz="2500" i="1" u="sng" dirty="0">
              <a:latin typeface="Merriweather" panose="02060503050406030704" pitchFamily="18" charset="0"/>
            </a:endParaRPr>
          </a:p>
        </p:txBody>
      </p:sp>
      <p:sp>
        <p:nvSpPr>
          <p:cNvPr id="95" name="Google Shape;95;p18"/>
          <p:cNvSpPr txBox="1">
            <a:spLocks noGrp="1"/>
          </p:cNvSpPr>
          <p:nvPr>
            <p:ph type="body" idx="1"/>
          </p:nvPr>
        </p:nvSpPr>
        <p:spPr>
          <a:xfrm>
            <a:off x="0" y="1255607"/>
            <a:ext cx="6096000" cy="5602393"/>
          </a:xfrm>
          <a:prstGeom prst="rect">
            <a:avLst/>
          </a:prstGeom>
        </p:spPr>
        <p:txBody>
          <a:bodyPr spcFirstLastPara="1" vert="horz" wrap="square" lIns="121900" tIns="121900" rIns="121900" bIns="121900" rtlCol="0" anchor="t" anchorCtr="0">
            <a:noAutofit/>
          </a:bodyPr>
          <a:lstStyle/>
          <a:p>
            <a:pPr marL="529162" indent="-342900">
              <a:spcBef>
                <a:spcPts val="1600"/>
              </a:spcBef>
              <a:buClr>
                <a:srgbClr val="000099"/>
              </a:buClr>
              <a:buSzPct val="100000"/>
              <a:buFont typeface="+mj-lt"/>
              <a:buAutoNum type="arabicPeriod"/>
            </a:pPr>
            <a:r>
              <a:rPr lang="nl-NL" sz="1500" b="1" dirty="0">
                <a:solidFill>
                  <a:srgbClr val="000099"/>
                </a:solidFill>
                <a:latin typeface="Helvetica" panose="020B0604020202020204" pitchFamily="34" charset="0"/>
                <a:ea typeface="Calibri" panose="020F0502020204030204" pitchFamily="34" charset="0"/>
                <a:cs typeface="Helvetica" panose="020B0604020202020204" pitchFamily="34" charset="0"/>
              </a:rPr>
              <a:t>Slotinterview per ontwerpteam </a:t>
            </a:r>
            <a:r>
              <a:rPr lang="nl-NL" sz="1500" b="1" u="sng" dirty="0">
                <a:solidFill>
                  <a:srgbClr val="000099"/>
                </a:solidFill>
                <a:latin typeface="Helvetica" panose="020B0604020202020204" pitchFamily="34" charset="0"/>
                <a:ea typeface="Calibri" panose="020F0502020204030204" pitchFamily="34" charset="0"/>
                <a:cs typeface="Helvetica" panose="020B0604020202020204" pitchFamily="34" charset="0"/>
              </a:rPr>
              <a:t>mei / juni</a:t>
            </a:r>
          </a:p>
          <a:p>
            <a:pPr marL="186262" indent="0">
              <a:spcBef>
                <a:spcPts val="1600"/>
              </a:spcBef>
              <a:buClr>
                <a:srgbClr val="000099"/>
              </a:buClr>
              <a:buSzPct val="100000"/>
              <a:buNone/>
            </a:pPr>
            <a:r>
              <a:rPr lang="nl-NL" sz="1500" dirty="0">
                <a:latin typeface="Helvetica" panose="020B0604020202020204" pitchFamily="34" charset="0"/>
                <a:ea typeface="Calibri" panose="020F0502020204030204" pitchFamily="34" charset="0"/>
                <a:cs typeface="Helvetica" panose="020B0604020202020204" pitchFamily="34" charset="0"/>
              </a:rPr>
              <a:t>Groepsinterview per ontwerpteam (1 uur en 15 min.).</a:t>
            </a:r>
          </a:p>
          <a:p>
            <a:pPr marL="186262" indent="0">
              <a:spcBef>
                <a:spcPts val="1600"/>
              </a:spcBef>
              <a:buClr>
                <a:srgbClr val="000099"/>
              </a:buClr>
              <a:buSzPct val="100000"/>
              <a:buNone/>
            </a:pPr>
            <a:r>
              <a:rPr lang="nl-NL" sz="1500" b="1" dirty="0">
                <a:latin typeface="Helvetica" panose="020B0604020202020204" pitchFamily="34" charset="0"/>
                <a:ea typeface="Calibri" panose="020F0502020204030204" pitchFamily="34" charset="0"/>
                <a:cs typeface="Helvetica" panose="020B0604020202020204" pitchFamily="34" charset="0"/>
              </a:rPr>
              <a:t>Doelen:</a:t>
            </a:r>
            <a:endParaRPr lang="nl-NL" sz="1500" b="1" i="1" dirty="0">
              <a:latin typeface="Helvetica" panose="020B0604020202020204" pitchFamily="34" charset="0"/>
              <a:ea typeface="Calibri" panose="020F0502020204030204" pitchFamily="34" charset="0"/>
              <a:cs typeface="Helvetica" panose="020B0604020202020204" pitchFamily="34" charset="0"/>
            </a:endParaRPr>
          </a:p>
          <a:p>
            <a:pPr marL="472012"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samen reflecteren op het co-ontwerp en de samenwerking;</a:t>
            </a:r>
          </a:p>
          <a:p>
            <a:pPr marL="472012"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inzicht krijgen in successen en verbeterpunten van het ontwerpproces, in vergelijking met jullie dagelijkse praktijk;</a:t>
            </a:r>
          </a:p>
          <a:p>
            <a:pPr marL="472012"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inzicht krijgen in voorwaarden die nodig zijn om de samenwerking tussen scholen en erfgoedinstellingen te verduurzamen.</a:t>
            </a:r>
          </a:p>
          <a:p>
            <a:pPr marL="186262" indent="0">
              <a:spcBef>
                <a:spcPts val="1600"/>
              </a:spcBef>
              <a:buClr>
                <a:schemeClr val="tx1"/>
              </a:buClr>
              <a:buSzPct val="100000"/>
              <a:buNone/>
            </a:pPr>
            <a:br>
              <a:rPr lang="nl-NL" sz="1500" i="1" dirty="0">
                <a:solidFill>
                  <a:srgbClr val="000099"/>
                </a:solidFill>
                <a:latin typeface="Helvetica" panose="020B0604020202020204" pitchFamily="34" charset="0"/>
                <a:ea typeface="Calibri" panose="020F0502020204030204" pitchFamily="34" charset="0"/>
                <a:cs typeface="Helvetica" panose="020B0604020202020204" pitchFamily="34" charset="0"/>
              </a:rPr>
            </a:br>
            <a:r>
              <a:rPr lang="nl-NL" sz="1500" b="1" u="sng" dirty="0">
                <a:solidFill>
                  <a:srgbClr val="000099"/>
                </a:solidFill>
                <a:latin typeface="Helvetica" panose="020B0604020202020204" pitchFamily="34" charset="0"/>
                <a:ea typeface="Calibri" panose="020F0502020204030204" pitchFamily="34" charset="0"/>
                <a:cs typeface="Helvetica" panose="020B0604020202020204" pitchFamily="34" charset="0"/>
              </a:rPr>
              <a:t>Overleg o.b.v. het intekenformulier:</a:t>
            </a:r>
            <a:br>
              <a:rPr lang="nl-NL" sz="1500" dirty="0">
                <a:solidFill>
                  <a:srgbClr val="000099"/>
                </a:solidFill>
                <a:latin typeface="Helvetica" panose="020B0604020202020204" pitchFamily="34" charset="0"/>
                <a:ea typeface="Calibri" panose="020F0502020204030204" pitchFamily="34" charset="0"/>
                <a:cs typeface="Helvetica" panose="020B0604020202020204" pitchFamily="34" charset="0"/>
              </a:rPr>
            </a:br>
            <a:r>
              <a:rPr lang="nl-NL" sz="1500" b="1" i="1" dirty="0">
                <a:solidFill>
                  <a:srgbClr val="000099"/>
                </a:solidFill>
                <a:latin typeface="Helvetica" panose="020B0604020202020204" pitchFamily="34" charset="0"/>
                <a:ea typeface="Calibri" panose="020F0502020204030204" pitchFamily="34" charset="0"/>
                <a:cs typeface="Helvetica" panose="020B0604020202020204" pitchFamily="34" charset="0"/>
              </a:rPr>
              <a:t>Willen</a:t>
            </a:r>
            <a:r>
              <a:rPr lang="nl-NL" sz="1500" b="1" i="1" dirty="0">
                <a:solidFill>
                  <a:srgbClr val="000099"/>
                </a:solidFill>
                <a:effectLst/>
                <a:latin typeface="Helvetica" panose="020B0604020202020204" pitchFamily="34" charset="0"/>
                <a:ea typeface="Calibri" panose="020F0502020204030204" pitchFamily="34" charset="0"/>
                <a:cs typeface="Helvetica" panose="020B0604020202020204" pitchFamily="34" charset="0"/>
              </a:rPr>
              <a:t> jullie de agenda’s naast elkaar leggen voor het prikken van een datum + gewenste locatie?</a:t>
            </a: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Joost &amp; Marlene regelen de locatie.</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Jullie ontvangen weer ruim van tevoren een informatiebrief.</a:t>
            </a:r>
            <a:endParaRPr lang="nl-NL" sz="1500"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cxnSp>
        <p:nvCxnSpPr>
          <p:cNvPr id="2" name="Google Shape;96;p18">
            <a:extLst>
              <a:ext uri="{FF2B5EF4-FFF2-40B4-BE49-F238E27FC236}">
                <a16:creationId xmlns:a16="http://schemas.microsoft.com/office/drawing/2014/main" id="{A333C552-295D-8728-C98F-E295EC5DCFDE}"/>
              </a:ext>
            </a:extLst>
          </p:cNvPr>
          <p:cNvCxnSpPr>
            <a:cxnSpLocks/>
          </p:cNvCxnSpPr>
          <p:nvPr/>
        </p:nvCxnSpPr>
        <p:spPr>
          <a:xfrm>
            <a:off x="6096000" y="1197367"/>
            <a:ext cx="0" cy="5749971"/>
          </a:xfrm>
          <a:prstGeom prst="straightConnector1">
            <a:avLst/>
          </a:prstGeom>
          <a:noFill/>
          <a:ln w="9525" cap="flat" cmpd="sng">
            <a:solidFill>
              <a:srgbClr val="192A84"/>
            </a:solidFill>
            <a:prstDash val="solid"/>
            <a:round/>
            <a:headEnd type="none" w="med" len="med"/>
            <a:tailEnd type="none" w="med" len="med"/>
          </a:ln>
        </p:spPr>
      </p:cxnSp>
      <p:sp>
        <p:nvSpPr>
          <p:cNvPr id="6" name="Google Shape;95;p18">
            <a:extLst>
              <a:ext uri="{FF2B5EF4-FFF2-40B4-BE49-F238E27FC236}">
                <a16:creationId xmlns:a16="http://schemas.microsoft.com/office/drawing/2014/main" id="{0B644FEE-07A8-7757-731F-9D0B8F95E880}"/>
              </a:ext>
            </a:extLst>
          </p:cNvPr>
          <p:cNvSpPr txBox="1">
            <a:spLocks/>
          </p:cNvSpPr>
          <p:nvPr/>
        </p:nvSpPr>
        <p:spPr>
          <a:xfrm>
            <a:off x="6096000" y="1255606"/>
            <a:ext cx="6096000" cy="5602393"/>
          </a:xfrm>
          <a:prstGeom prst="rect">
            <a:avLst/>
          </a:prstGeom>
        </p:spPr>
        <p:txBody>
          <a:bodyPr spcFirstLastPara="1" vert="horz" wrap="square" lIns="121900" tIns="121900" rIns="121900" bIns="121900"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pPr marL="529162" indent="-342900">
              <a:spcBef>
                <a:spcPts val="1600"/>
              </a:spcBef>
              <a:buClr>
                <a:srgbClr val="FF3399"/>
              </a:buClr>
              <a:buSzPct val="100000"/>
              <a:buFont typeface="+mj-lt"/>
              <a:buAutoNum type="arabicPeriod" startAt="2"/>
            </a:pPr>
            <a:r>
              <a:rPr lang="nl-NL" sz="1500" b="1" dirty="0">
                <a:solidFill>
                  <a:srgbClr val="FF3399"/>
                </a:solidFill>
                <a:latin typeface="Helvetica" panose="020B0604020202020204" pitchFamily="34" charset="0"/>
                <a:ea typeface="Calibri" panose="020F0502020204030204" pitchFamily="34" charset="0"/>
                <a:cs typeface="Helvetica" panose="020B0604020202020204" pitchFamily="34" charset="0"/>
              </a:rPr>
              <a:t>PLG-presentaties slotbijeenkomst </a:t>
            </a:r>
            <a:r>
              <a:rPr lang="nl-NL" sz="1500" b="1" u="sng" dirty="0">
                <a:solidFill>
                  <a:srgbClr val="FF3399"/>
                </a:solidFill>
                <a:latin typeface="Helvetica" panose="020B0604020202020204" pitchFamily="34" charset="0"/>
                <a:ea typeface="Calibri" panose="020F0502020204030204" pitchFamily="34" charset="0"/>
                <a:cs typeface="Helvetica" panose="020B0604020202020204" pitchFamily="34" charset="0"/>
              </a:rPr>
              <a:t>15 juni</a:t>
            </a:r>
          </a:p>
          <a:p>
            <a:pPr marL="186262" indent="0">
              <a:spcBef>
                <a:spcPts val="1600"/>
              </a:spcBef>
              <a:buClr>
                <a:schemeClr val="tx1"/>
              </a:buClr>
              <a:buSzPct val="100000"/>
              <a:buNone/>
            </a:pPr>
            <a:r>
              <a:rPr lang="nl-NL" sz="1500" dirty="0">
                <a:latin typeface="Helvetica" panose="020B0604020202020204" pitchFamily="34" charset="0"/>
                <a:ea typeface="Calibri" panose="020F0502020204030204" pitchFamily="34" charset="0"/>
                <a:cs typeface="Helvetica" panose="020B0604020202020204" pitchFamily="34" charset="0"/>
              </a:rPr>
              <a:t>Presentatie per ontwerpteam (15 min.).</a:t>
            </a:r>
            <a:br>
              <a:rPr lang="nl-NL" sz="1500" dirty="0">
                <a:latin typeface="Helvetica" panose="020B0604020202020204" pitchFamily="34" charset="0"/>
                <a:ea typeface="Calibri" panose="020F0502020204030204" pitchFamily="34" charset="0"/>
                <a:cs typeface="Helvetica" panose="020B0604020202020204" pitchFamily="34" charset="0"/>
              </a:rPr>
            </a:br>
            <a:br>
              <a:rPr lang="nl-NL" sz="1500" dirty="0">
                <a:latin typeface="Helvetica" panose="020B0604020202020204" pitchFamily="34" charset="0"/>
                <a:ea typeface="Calibri" panose="020F0502020204030204" pitchFamily="34" charset="0"/>
                <a:cs typeface="Helvetica" panose="020B0604020202020204" pitchFamily="34" charset="0"/>
              </a:rPr>
            </a:br>
            <a:r>
              <a:rPr lang="nl-NL" sz="1500" b="1" dirty="0">
                <a:latin typeface="Helvetica" panose="020B0604020202020204" pitchFamily="34" charset="0"/>
                <a:ea typeface="Calibri" panose="020F0502020204030204" pitchFamily="34" charset="0"/>
                <a:cs typeface="Helvetica" panose="020B0604020202020204" pitchFamily="34" charset="0"/>
              </a:rPr>
              <a:t>Doelen:</a:t>
            </a:r>
            <a:endParaRPr lang="nl-NL" sz="1500" dirty="0">
              <a:latin typeface="Helvetica" panose="020B0604020202020204" pitchFamily="34" charset="0"/>
              <a:ea typeface="Calibri" panose="020F0502020204030204" pitchFamily="34" charset="0"/>
              <a:cs typeface="Helvetica" panose="020B0604020202020204" pitchFamily="34" charset="0"/>
            </a:endParaRPr>
          </a:p>
          <a:p>
            <a:pPr marL="472012"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reflecteren op het ontwerpproces binnen de PLG;</a:t>
            </a:r>
          </a:p>
          <a:p>
            <a:pPr marL="472012"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delen van de leeropbrengsten van PLG jaar 1 met buitenkring en vakdidactisch netwerk.</a:t>
            </a:r>
          </a:p>
          <a:p>
            <a:pPr marL="472012" indent="-285750">
              <a:spcBef>
                <a:spcPts val="1600"/>
              </a:spcBef>
              <a:buClr>
                <a:schemeClr val="tx1"/>
              </a:buClr>
              <a:buSzPct val="100000"/>
              <a:buFont typeface="Courier New" panose="02070309020205020404" pitchFamily="49" charset="0"/>
              <a:buChar char="o"/>
            </a:pPr>
            <a:endParaRPr lang="nl-NL" sz="1500" i="1" dirty="0">
              <a:solidFill>
                <a:srgbClr val="FF3399"/>
              </a:solidFill>
              <a:latin typeface="Helvetica" panose="020B0604020202020204" pitchFamily="34" charset="0"/>
              <a:ea typeface="Calibri" panose="020F0502020204030204" pitchFamily="34" charset="0"/>
              <a:cs typeface="Helvetica" panose="020B0604020202020204" pitchFamily="34" charset="0"/>
            </a:endParaRPr>
          </a:p>
          <a:p>
            <a:pPr marL="472012" indent="-285750">
              <a:spcBef>
                <a:spcPts val="1600"/>
              </a:spcBef>
              <a:buClr>
                <a:schemeClr val="tx1"/>
              </a:buClr>
              <a:buSzPct val="100000"/>
              <a:buFont typeface="Courier New" panose="02070309020205020404" pitchFamily="49" charset="0"/>
              <a:buChar char="o"/>
            </a:pPr>
            <a:endParaRPr lang="nl-NL" sz="1500" i="1" dirty="0">
              <a:solidFill>
                <a:srgbClr val="FF3399"/>
              </a:solidFill>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br>
              <a:rPr lang="nl-NL" sz="1500" i="1" dirty="0">
                <a:solidFill>
                  <a:srgbClr val="FF3399"/>
                </a:solidFill>
                <a:latin typeface="Helvetica" panose="020B0604020202020204" pitchFamily="34" charset="0"/>
                <a:ea typeface="Calibri" panose="020F0502020204030204" pitchFamily="34" charset="0"/>
                <a:cs typeface="Helvetica" panose="020B0604020202020204" pitchFamily="34" charset="0"/>
              </a:rPr>
            </a:br>
            <a:r>
              <a:rPr lang="nl-NL" sz="1500" b="1" u="sng" dirty="0">
                <a:solidFill>
                  <a:srgbClr val="FF3399"/>
                </a:solidFill>
                <a:latin typeface="Helvetica" panose="020B0604020202020204" pitchFamily="34" charset="0"/>
                <a:ea typeface="Calibri" panose="020F0502020204030204" pitchFamily="34" charset="0"/>
                <a:cs typeface="Helvetica" panose="020B0604020202020204" pitchFamily="34" charset="0"/>
              </a:rPr>
              <a:t>Overleg:</a:t>
            </a:r>
            <a:br>
              <a:rPr lang="nl-NL" sz="1500" dirty="0">
                <a:solidFill>
                  <a:srgbClr val="FF3399"/>
                </a:solidFill>
                <a:latin typeface="Helvetica" panose="020B0604020202020204" pitchFamily="34" charset="0"/>
                <a:ea typeface="Calibri" panose="020F0502020204030204" pitchFamily="34" charset="0"/>
                <a:cs typeface="Helvetica" panose="020B0604020202020204" pitchFamily="34" charset="0"/>
              </a:rPr>
            </a:br>
            <a:r>
              <a:rPr lang="nl-NL" sz="1500" b="1" i="1" dirty="0">
                <a:solidFill>
                  <a:srgbClr val="FF3399"/>
                </a:solidFill>
                <a:latin typeface="Helvetica" panose="020B0604020202020204" pitchFamily="34" charset="0"/>
                <a:ea typeface="Calibri" panose="020F0502020204030204" pitchFamily="34" charset="0"/>
                <a:cs typeface="Helvetica" panose="020B0604020202020204" pitchFamily="34" charset="0"/>
              </a:rPr>
              <a:t>Willen jullie per </a:t>
            </a:r>
            <a:r>
              <a:rPr lang="nl-NL" sz="1500" b="1" i="1" dirty="0" err="1">
                <a:solidFill>
                  <a:srgbClr val="FF3399"/>
                </a:solidFill>
                <a:latin typeface="Helvetica" panose="020B0604020202020204" pitchFamily="34" charset="0"/>
                <a:ea typeface="Calibri" panose="020F0502020204030204" pitchFamily="34" charset="0"/>
                <a:cs typeface="Helvetica" panose="020B0604020202020204" pitchFamily="34" charset="0"/>
              </a:rPr>
              <a:t>ontwerptteam</a:t>
            </a:r>
            <a:r>
              <a:rPr lang="nl-NL" sz="1500" b="1" i="1" dirty="0">
                <a:solidFill>
                  <a:srgbClr val="FF3399"/>
                </a:solidFill>
                <a:latin typeface="Helvetica" panose="020B0604020202020204" pitchFamily="34" charset="0"/>
                <a:ea typeface="Calibri" panose="020F0502020204030204" pitchFamily="34" charset="0"/>
                <a:cs typeface="Helvetica" panose="020B0604020202020204" pitchFamily="34" charset="0"/>
              </a:rPr>
              <a:t> minstens één spreker afstemmen?</a:t>
            </a:r>
          </a:p>
          <a:p>
            <a:pPr marL="186262" indent="0">
              <a:spcBef>
                <a:spcPts val="1600"/>
              </a:spcBef>
              <a:buClr>
                <a:schemeClr val="tx1"/>
              </a:buClr>
              <a:buSzPct val="100000"/>
              <a:buFont typeface="Arial" panose="020B0604020202020204" pitchFamily="34" charset="0"/>
              <a:buNone/>
            </a:pPr>
            <a:br>
              <a:rPr lang="nl-NL" sz="1500" dirty="0">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In de volgende slide heb ik enkele richtlijnen opgenomen voor de inhoudelijke invulling van de presentatie.</a:t>
            </a:r>
            <a:br>
              <a:rPr lang="nl-NL" sz="1500" dirty="0">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spTree>
    <p:extLst>
      <p:ext uri="{BB962C8B-B14F-4D97-AF65-F5344CB8AC3E}">
        <p14:creationId xmlns:p14="http://schemas.microsoft.com/office/powerpoint/2010/main" val="1442540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Inhoudelijke invulling slotpresentaties 15 juni</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99"/>
              </a:buClr>
              <a:buSzPct val="100000"/>
              <a:buNone/>
            </a:pPr>
            <a:r>
              <a:rPr lang="nl-NL" sz="1500" dirty="0">
                <a:effectLst/>
                <a:latin typeface="Helvetica" panose="020B0604020202020204" pitchFamily="34" charset="0"/>
                <a:ea typeface="Calibri" panose="020F0502020204030204" pitchFamily="34" charset="0"/>
                <a:cs typeface="Times New Roman" panose="02020603050405020304" pitchFamily="18" charset="0"/>
              </a:rPr>
              <a:t>15 min.-presentatie a.d.h.v. PowerPoint (of andere presentatievorm).</a:t>
            </a:r>
          </a:p>
          <a:p>
            <a:pPr indent="-423323">
              <a:spcBef>
                <a:spcPts val="1600"/>
              </a:spcBef>
              <a:buClr>
                <a:srgbClr val="000099"/>
              </a:buClr>
              <a:buSzPct val="100000"/>
              <a:buFont typeface="+mj-lt"/>
              <a:buAutoNum type="arabicPeriod"/>
            </a:pPr>
            <a:r>
              <a:rPr lang="nl-NL" sz="1500" b="1" dirty="0">
                <a:solidFill>
                  <a:srgbClr val="000099"/>
                </a:solidFill>
                <a:effectLst/>
                <a:latin typeface="Helvetica" panose="020B0604020202020204" pitchFamily="34" charset="0"/>
                <a:ea typeface="Calibri" panose="020F0502020204030204" pitchFamily="34" charset="0"/>
                <a:cs typeface="Times New Roman" panose="02020603050405020304" pitchFamily="18" charset="0"/>
              </a:rPr>
              <a:t>Introducti</a:t>
            </a:r>
            <a:r>
              <a:rPr lang="nl-NL" sz="1500" b="1" dirty="0">
                <a:solidFill>
                  <a:srgbClr val="000099"/>
                </a:solidFill>
                <a:latin typeface="Helvetica" panose="020B0604020202020204" pitchFamily="34" charset="0"/>
                <a:ea typeface="Calibri" panose="020F0502020204030204" pitchFamily="34" charset="0"/>
                <a:cs typeface="Times New Roman" panose="02020603050405020304" pitchFamily="18" charset="0"/>
              </a:rPr>
              <a:t>e van het co-ontwerp</a:t>
            </a:r>
            <a:br>
              <a:rPr lang="nl-NL" sz="1500" b="1" dirty="0">
                <a:solidFill>
                  <a:srgbClr val="000099"/>
                </a:solidFill>
                <a:latin typeface="Helvetica" panose="020B0604020202020204" pitchFamily="34" charset="0"/>
                <a:ea typeface="Calibri" panose="020F0502020204030204" pitchFamily="34" charset="0"/>
                <a:cs typeface="Times New Roman" panose="02020603050405020304" pitchFamily="18" charset="0"/>
              </a:rPr>
            </a:br>
            <a:r>
              <a:rPr lang="nl-NL" sz="1500" dirty="0">
                <a:latin typeface="Helvetica" panose="020B0604020202020204" pitchFamily="34" charset="0"/>
                <a:ea typeface="Calibri" panose="020F0502020204030204" pitchFamily="34" charset="0"/>
                <a:cs typeface="Times New Roman" panose="02020603050405020304" pitchFamily="18" charset="0"/>
              </a:rPr>
              <a:t>Maak het visueel. Laat de materialen rondgaan, indien mogelijk.</a:t>
            </a:r>
            <a:endParaRPr lang="nl-NL" sz="1500" b="1" dirty="0">
              <a:effectLst/>
              <a:latin typeface="Helvetica" panose="020B0604020202020204" pitchFamily="34" charset="0"/>
              <a:ea typeface="Calibri" panose="020F0502020204030204" pitchFamily="34" charset="0"/>
              <a:cs typeface="Times New Roman" panose="02020603050405020304" pitchFamily="18" charset="0"/>
            </a:endParaRPr>
          </a:p>
          <a:p>
            <a:pPr indent="-423323">
              <a:spcBef>
                <a:spcPts val="1600"/>
              </a:spcBef>
              <a:buClr>
                <a:srgbClr val="FF3399"/>
              </a:buClr>
              <a:buSzPct val="100000"/>
              <a:buFont typeface="+mj-lt"/>
              <a:buAutoNum type="arabicPeriod"/>
            </a:pPr>
            <a:r>
              <a:rPr lang="nl-NL" sz="1500" b="1" dirty="0">
                <a:solidFill>
                  <a:srgbClr val="FF3399"/>
                </a:solidFill>
                <a:latin typeface="Helvetica" panose="020B0604020202020204" pitchFamily="34" charset="0"/>
                <a:ea typeface="Calibri" panose="020F0502020204030204" pitchFamily="34" charset="0"/>
                <a:cs typeface="Times New Roman" panose="02020603050405020304" pitchFamily="18" charset="0"/>
              </a:rPr>
              <a:t>Reflectie op:</a:t>
            </a:r>
            <a:endParaRPr lang="nl-NL" sz="1500" b="1" dirty="0">
              <a:solidFill>
                <a:srgbClr val="FF3399"/>
              </a:solidFill>
              <a:effectLst/>
              <a:latin typeface="Helvetica" panose="020B0604020202020204" pitchFamily="34" charset="0"/>
              <a:ea typeface="Calibri" panose="020F0502020204030204" pitchFamily="34" charset="0"/>
              <a:cs typeface="Times New Roman" panose="02020603050405020304" pitchFamily="18" charset="0"/>
            </a:endParaRPr>
          </a:p>
          <a:p>
            <a:pPr lvl="1">
              <a:spcBef>
                <a:spcPts val="1600"/>
              </a:spcBef>
              <a:buClr>
                <a:srgbClr val="000000"/>
              </a:buClr>
              <a:buSzPct val="100000"/>
            </a:pPr>
            <a:r>
              <a:rPr lang="nl-NL" sz="1500" i="1" dirty="0">
                <a:effectLst/>
                <a:latin typeface="Helvetica" panose="020B0604020202020204" pitchFamily="34" charset="0"/>
                <a:ea typeface="Calibri" panose="020F0502020204030204" pitchFamily="34" charset="0"/>
                <a:cs typeface="Helvetica" panose="020B0604020202020204" pitchFamily="34" charset="0"/>
              </a:rPr>
              <a:t>Hoe zijn jullie tot dit co-ontwerp gekomen?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Neem het publiek mee in belangrijke of kritische momenten in het ontwerpproces.</a:t>
            </a:r>
            <a:endParaRPr lang="nl-NL" sz="1500" dirty="0">
              <a:latin typeface="Helvetica" panose="020B0604020202020204" pitchFamily="34" charset="0"/>
              <a:ea typeface="Calibri" panose="020F0502020204030204" pitchFamily="34" charset="0"/>
              <a:cs typeface="Helvetica" panose="020B0604020202020204" pitchFamily="34" charset="0"/>
            </a:endParaRPr>
          </a:p>
          <a:p>
            <a:pPr lvl="1">
              <a:spcBef>
                <a:spcPts val="1600"/>
              </a:spcBef>
              <a:buClr>
                <a:srgbClr val="000000"/>
              </a:buClr>
              <a:buSzPct val="100000"/>
            </a:pPr>
            <a:r>
              <a:rPr lang="nl-NL" sz="1500" i="1" dirty="0">
                <a:effectLst/>
                <a:latin typeface="Helvetica" panose="020B0604020202020204" pitchFamily="34" charset="0"/>
                <a:ea typeface="Calibri" panose="020F0502020204030204" pitchFamily="34" charset="0"/>
                <a:cs typeface="Helvetica" panose="020B0604020202020204" pitchFamily="34" charset="0"/>
              </a:rPr>
              <a:t>Wat heb je geleerd over jezelf en over de praktijk van een ander?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Denk aan visie, werkwijze, expertise, invulling </a:t>
            </a:r>
            <a:r>
              <a:rPr lang="nl-NL" sz="1500" dirty="0" err="1">
                <a:effectLst/>
                <a:latin typeface="Helvetica" panose="020B0604020202020204" pitchFamily="34" charset="0"/>
                <a:ea typeface="Calibri" panose="020F0502020204030204" pitchFamily="34" charset="0"/>
                <a:cs typeface="Helvetica" panose="020B0604020202020204" pitchFamily="34" charset="0"/>
              </a:rPr>
              <a:t>multiperspectiviteit</a:t>
            </a:r>
            <a:r>
              <a:rPr lang="nl-NL" sz="1500" dirty="0">
                <a:effectLst/>
                <a:latin typeface="Helvetica" panose="020B0604020202020204" pitchFamily="34" charset="0"/>
                <a:ea typeface="Calibri" panose="020F0502020204030204" pitchFamily="34" charset="0"/>
                <a:cs typeface="Helvetica" panose="020B0604020202020204" pitchFamily="34" charset="0"/>
              </a:rPr>
              <a:t>, etc.</a:t>
            </a:r>
            <a:endParaRPr lang="nl-NL" sz="1500" dirty="0">
              <a:latin typeface="Helvetica" panose="020B0604020202020204" pitchFamily="34" charset="0"/>
              <a:ea typeface="Calibri" panose="020F0502020204030204" pitchFamily="34" charset="0"/>
              <a:cs typeface="Helvetica" panose="020B0604020202020204" pitchFamily="34" charset="0"/>
            </a:endParaRPr>
          </a:p>
          <a:p>
            <a:pPr lvl="1">
              <a:spcBef>
                <a:spcPts val="1600"/>
              </a:spcBef>
              <a:buClr>
                <a:srgbClr val="000000"/>
              </a:buClr>
              <a:buSzPct val="100000"/>
            </a:pPr>
            <a:r>
              <a:rPr lang="nl-NL" sz="1500" i="1" dirty="0">
                <a:effectLst/>
                <a:latin typeface="Helvetica" panose="020B0604020202020204" pitchFamily="34" charset="0"/>
                <a:ea typeface="Calibri" panose="020F0502020204030204" pitchFamily="34" charset="0"/>
                <a:cs typeface="Helvetica" panose="020B0604020202020204" pitchFamily="34" charset="0"/>
              </a:rPr>
              <a:t>Welke inzichten neem je daaruit mee naar jouw school / erfgoedinstelling?</a:t>
            </a: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4169110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In de tussentijd … </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472012" indent="-285750">
              <a:spcBef>
                <a:spcPts val="1600"/>
              </a:spcBef>
              <a:buClr>
                <a:srgbClr val="000099"/>
              </a:buClr>
              <a:buSzPct val="75000"/>
            </a:pPr>
            <a:r>
              <a:rPr lang="nl-NL" sz="1500" b="1" dirty="0">
                <a:solidFill>
                  <a:srgbClr val="000099"/>
                </a:solidFill>
                <a:latin typeface="Helvetica" panose="020B0604020202020204" pitchFamily="34" charset="0"/>
                <a:ea typeface="Calibri" panose="020F0502020204030204" pitchFamily="34" charset="0"/>
                <a:cs typeface="Helvetica" panose="020B0604020202020204" pitchFamily="34" charset="0"/>
              </a:rPr>
              <a:t>Slotinterview per ontwerpteam </a:t>
            </a:r>
            <a:br>
              <a:rPr lang="nl-NL" sz="1500" b="1" dirty="0">
                <a:solidFill>
                  <a:srgbClr val="000099"/>
                </a:solidFill>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Uitnodiging met locatie en informatiebrief volgen spoedig via mail.</a:t>
            </a:r>
          </a:p>
          <a:p>
            <a:pPr marL="472012" indent="-285750">
              <a:spcBef>
                <a:spcPts val="1600"/>
              </a:spcBef>
              <a:buClr>
                <a:srgbClr val="FF3399"/>
              </a:buClr>
              <a:buSzPct val="75000"/>
            </a:pPr>
            <a:r>
              <a:rPr lang="nl-NL" sz="1500" b="1" dirty="0">
                <a:solidFill>
                  <a:srgbClr val="FF3399"/>
                </a:solidFill>
                <a:latin typeface="Helvetica" panose="020B0604020202020204" pitchFamily="34" charset="0"/>
                <a:ea typeface="Calibri" panose="020F0502020204030204" pitchFamily="34" charset="0"/>
                <a:cs typeface="Helvetica" panose="020B0604020202020204" pitchFamily="34" charset="0"/>
              </a:rPr>
              <a:t>Joost onderhoudt contact met sprekers slotbijeenkomst:</a:t>
            </a:r>
          </a:p>
          <a:p>
            <a:pPr marL="1081597" lvl="1"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Begin mei mail ik jullie een reminder met de inhoudelijke richtlijnen voor de presentatie.</a:t>
            </a:r>
          </a:p>
          <a:p>
            <a:pPr marL="1081597" lvl="1"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Behoefte aan brainstorm of sparren over de presentatie? </a:t>
            </a:r>
            <a:br>
              <a:rPr lang="nl-NL" sz="1500" dirty="0">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Laat het me gerust weten. Dan plannen we een (online) afspraak in.</a:t>
            </a:r>
          </a:p>
          <a:p>
            <a:pPr marL="1081597" lvl="1"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Ook het slotinterview kan een handige voorbereiding vormen op de slotpresentatie.</a:t>
            </a:r>
          </a:p>
          <a:p>
            <a:pPr marL="472012" indent="-285750">
              <a:spcBef>
                <a:spcPts val="1600"/>
              </a:spcBef>
              <a:buClr>
                <a:schemeClr val="tx1"/>
              </a:buClr>
              <a:buSzPct val="150000"/>
              <a:buFont typeface="Arial" panose="020B0604020202020204" pitchFamily="34" charset="0"/>
              <a:buChar char="•"/>
            </a:pPr>
            <a:r>
              <a:rPr lang="nl-NL" sz="1500" b="1" dirty="0">
                <a:solidFill>
                  <a:srgbClr val="6D4B9C"/>
                </a:solidFill>
                <a:latin typeface="Helvetica" panose="020B0604020202020204" pitchFamily="34" charset="0"/>
                <a:ea typeface="Calibri" panose="020F0502020204030204" pitchFamily="34" charset="0"/>
                <a:cs typeface="Helvetica" panose="020B0604020202020204" pitchFamily="34" charset="0"/>
              </a:rPr>
              <a:t>Globale opzet PLG jaar 2:</a:t>
            </a:r>
          </a:p>
          <a:p>
            <a:pPr marL="1081597" lvl="1"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Focus: vakdidactische kennis [PCK] en erfgoed en emoties (affectieve en cognitieve impact van erfgoedobjecten </a:t>
            </a:r>
            <a:br>
              <a:rPr lang="nl-NL" sz="1500" dirty="0">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in het leerproces; emotienetwerken).</a:t>
            </a:r>
          </a:p>
          <a:p>
            <a:pPr marL="1081597" lvl="1" indent="-285750">
              <a:spcBef>
                <a:spcPts val="1600"/>
              </a:spcBef>
              <a:buClr>
                <a:schemeClr val="tx1"/>
              </a:buClr>
              <a:buSzPct val="100000"/>
              <a:buFont typeface="Courier New" panose="02070309020205020404" pitchFamily="49" charset="0"/>
              <a:buChar char="o"/>
            </a:pPr>
            <a:r>
              <a:rPr lang="nl-NL" sz="1500" dirty="0">
                <a:latin typeface="Helvetica" panose="020B0604020202020204" pitchFamily="34" charset="0"/>
                <a:ea typeface="Calibri" panose="020F0502020204030204" pitchFamily="34" charset="0"/>
                <a:cs typeface="Helvetica" panose="020B0604020202020204" pitchFamily="34" charset="0"/>
              </a:rPr>
              <a:t>Ideeën, literatuursuggesties en inspirerende materialen zijn van harte welkom!</a:t>
            </a:r>
          </a:p>
          <a:p>
            <a:pPr marL="186262" indent="0">
              <a:spcBef>
                <a:spcPts val="1600"/>
              </a:spcBef>
              <a:buClr>
                <a:schemeClr val="tx1"/>
              </a:buClr>
              <a:buSzPct val="100000"/>
              <a:buNone/>
            </a:pP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endParaRPr lang="nl-NL" sz="1500" i="1"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chemeClr val="tx1"/>
              </a:buClr>
              <a:buSzPct val="100000"/>
              <a:buNone/>
            </a:pP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i="1" dirty="0">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5749419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968</Words>
  <Application>Microsoft Office PowerPoint</Application>
  <PresentationFormat>Widescreen</PresentationFormat>
  <Paragraphs>127</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Courier New</vt:lpstr>
      <vt:lpstr>Helvetica</vt:lpstr>
      <vt:lpstr>Merriweather</vt:lpstr>
      <vt:lpstr>Office Theme</vt:lpstr>
      <vt:lpstr>PowerPoint Presentation</vt:lpstr>
      <vt:lpstr>Programma</vt:lpstr>
      <vt:lpstr>Terugkoppeling testontwerp Lieneke, Ellen, Tim &amp; Joram</vt:lpstr>
      <vt:lpstr>Doel van deze bijeenkomst</vt:lpstr>
      <vt:lpstr>Focus van het herontwerp</vt:lpstr>
      <vt:lpstr>Ontwerpteams</vt:lpstr>
      <vt:lpstr>Herontwerpen van co-ontwerp | 1 uur</vt:lpstr>
      <vt:lpstr>Plenair uitwisselen herontwerpen</vt:lpstr>
      <vt:lpstr>Vooruitblik en planning in ontwerpteams | 30 min.</vt:lpstr>
      <vt:lpstr>Vooruitblik en planning in ontwerpteams | 30 min.</vt:lpstr>
      <vt:lpstr>Inhoudelijke invulling slotpresentaties 15 juni</vt:lpstr>
      <vt:lpstr>In de tussentijd … </vt:lpstr>
    </vt:vector>
  </TitlesOfParts>
  <Company>Utrecht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Nikkessen, J.J.H. (Joost)</dc:creator>
  <cp:lastModifiedBy>Nikkessen, J.J.H. (Joost)</cp:lastModifiedBy>
  <cp:revision>2</cp:revision>
  <dcterms:created xsi:type="dcterms:W3CDTF">2026-02-26T07:37:02Z</dcterms:created>
  <dcterms:modified xsi:type="dcterms:W3CDTF">2026-03-11T09:43:15Z</dcterms:modified>
</cp:coreProperties>
</file>