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436" r:id="rId2"/>
    <p:sldId id="438" r:id="rId3"/>
    <p:sldId id="536" r:id="rId4"/>
    <p:sldId id="533" r:id="rId5"/>
    <p:sldId id="256" r:id="rId6"/>
    <p:sldId id="443" r:id="rId7"/>
    <p:sldId id="523" r:id="rId8"/>
    <p:sldId id="521" r:id="rId9"/>
    <p:sldId id="524" r:id="rId10"/>
    <p:sldId id="525" r:id="rId11"/>
    <p:sldId id="508" r:id="rId12"/>
    <p:sldId id="513" r:id="rId13"/>
    <p:sldId id="449" r:id="rId14"/>
    <p:sldId id="514" r:id="rId15"/>
    <p:sldId id="515" r:id="rId16"/>
    <p:sldId id="531" r:id="rId17"/>
    <p:sldId id="534" r:id="rId18"/>
    <p:sldId id="532" r:id="rId19"/>
    <p:sldId id="527" r:id="rId2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2771"/>
    <a:srgbClr val="ED499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3D5DFB-0073-4705-B519-B9C79C3BCDE2}" v="30" dt="2026-01-14T07:16:12.763"/>
  </p1510:revLst>
</p1510:revInfo>
</file>

<file path=ppt/tableStyles.xml><?xml version="1.0" encoding="utf-8"?>
<a:tblStyleLst xmlns:a="http://schemas.openxmlformats.org/drawingml/2006/main" def="{5C22544A-7EE6-4342-B048-85BDC9FD1C3A}">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33" autoAdjust="0"/>
    <p:restoredTop sz="94660"/>
  </p:normalViewPr>
  <p:slideViewPr>
    <p:cSldViewPr snapToGrid="0">
      <p:cViewPr varScale="1">
        <p:scale>
          <a:sx n="61" d="100"/>
          <a:sy n="61" d="100"/>
        </p:scale>
        <p:origin x="672"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kessen, J.J.H. (Joost)" userId="55776ba0-cba9-4413-94f8-3c5b349f6bab" providerId="ADAL" clId="{223D5DFB-0073-4705-B519-B9C79C3BCDE2}"/>
    <pc:docChg chg="undo redo custSel addSld delSld modSld sldOrd">
      <pc:chgData name="Nikkessen, J.J.H. (Joost)" userId="55776ba0-cba9-4413-94f8-3c5b349f6bab" providerId="ADAL" clId="{223D5DFB-0073-4705-B519-B9C79C3BCDE2}" dt="2026-01-28T14:54:51.185" v="1359" actId="114"/>
      <pc:docMkLst>
        <pc:docMk/>
      </pc:docMkLst>
      <pc:sldChg chg="delSp modSp mod">
        <pc:chgData name="Nikkessen, J.J.H. (Joost)" userId="55776ba0-cba9-4413-94f8-3c5b349f6bab" providerId="ADAL" clId="{223D5DFB-0073-4705-B519-B9C79C3BCDE2}" dt="2026-01-18T10:06:47.913" v="872" actId="478"/>
        <pc:sldMkLst>
          <pc:docMk/>
          <pc:sldMk cId="0" sldId="256"/>
        </pc:sldMkLst>
        <pc:spChg chg="mod">
          <ac:chgData name="Nikkessen, J.J.H. (Joost)" userId="55776ba0-cba9-4413-94f8-3c5b349f6bab" providerId="ADAL" clId="{223D5DFB-0073-4705-B519-B9C79C3BCDE2}" dt="2026-01-18T10:06:41.358" v="869" actId="20577"/>
          <ac:spMkLst>
            <pc:docMk/>
            <pc:sldMk cId="0" sldId="256"/>
            <ac:spMk id="11" creationId="{00000000-0000-0000-0000-000000000000}"/>
          </ac:spMkLst>
        </pc:spChg>
        <pc:spChg chg="mod">
          <ac:chgData name="Nikkessen, J.J.H. (Joost)" userId="55776ba0-cba9-4413-94f8-3c5b349f6bab" providerId="ADAL" clId="{223D5DFB-0073-4705-B519-B9C79C3BCDE2}" dt="2026-01-15T12:35:28.359" v="864" actId="14100"/>
          <ac:spMkLst>
            <pc:docMk/>
            <pc:sldMk cId="0" sldId="256"/>
            <ac:spMk id="13" creationId="{00000000-0000-0000-0000-000000000000}"/>
          </ac:spMkLst>
        </pc:spChg>
        <pc:spChg chg="del mod">
          <ac:chgData name="Nikkessen, J.J.H. (Joost)" userId="55776ba0-cba9-4413-94f8-3c5b349f6bab" providerId="ADAL" clId="{223D5DFB-0073-4705-B519-B9C79C3BCDE2}" dt="2026-01-18T10:06:47.913" v="872" actId="478"/>
          <ac:spMkLst>
            <pc:docMk/>
            <pc:sldMk cId="0" sldId="256"/>
            <ac:spMk id="14" creationId="{F665D85B-7B7F-549F-F549-8293CDF57D54}"/>
          </ac:spMkLst>
        </pc:spChg>
      </pc:sldChg>
      <pc:sldChg chg="modSp mod">
        <pc:chgData name="Nikkessen, J.J.H. (Joost)" userId="55776ba0-cba9-4413-94f8-3c5b349f6bab" providerId="ADAL" clId="{223D5DFB-0073-4705-B519-B9C79C3BCDE2}" dt="2026-01-07T13:27:52.023" v="620" actId="13926"/>
        <pc:sldMkLst>
          <pc:docMk/>
          <pc:sldMk cId="3206944290" sldId="438"/>
        </pc:sldMkLst>
        <pc:spChg chg="mod">
          <ac:chgData name="Nikkessen, J.J.H. (Joost)" userId="55776ba0-cba9-4413-94f8-3c5b349f6bab" providerId="ADAL" clId="{223D5DFB-0073-4705-B519-B9C79C3BCDE2}" dt="2026-01-07T13:27:52.023" v="620" actId="13926"/>
          <ac:spMkLst>
            <pc:docMk/>
            <pc:sldMk cId="3206944290" sldId="438"/>
            <ac:spMk id="95" creationId="{00000000-0000-0000-0000-000000000000}"/>
          </ac:spMkLst>
        </pc:spChg>
      </pc:sldChg>
      <pc:sldChg chg="modSp del mod">
        <pc:chgData name="Nikkessen, J.J.H. (Joost)" userId="55776ba0-cba9-4413-94f8-3c5b349f6bab" providerId="ADAL" clId="{223D5DFB-0073-4705-B519-B9C79C3BCDE2}" dt="2026-01-14T07:05:19.833" v="639" actId="47"/>
        <pc:sldMkLst>
          <pc:docMk/>
          <pc:sldMk cId="1271224033" sldId="440"/>
        </pc:sldMkLst>
        <pc:spChg chg="mod">
          <ac:chgData name="Nikkessen, J.J.H. (Joost)" userId="55776ba0-cba9-4413-94f8-3c5b349f6bab" providerId="ADAL" clId="{223D5DFB-0073-4705-B519-B9C79C3BCDE2}" dt="2026-01-07T13:28:12.450" v="622" actId="13926"/>
          <ac:spMkLst>
            <pc:docMk/>
            <pc:sldMk cId="1271224033" sldId="440"/>
            <ac:spMk id="94" creationId="{00000000-0000-0000-0000-000000000000}"/>
          </ac:spMkLst>
        </pc:spChg>
      </pc:sldChg>
      <pc:sldChg chg="modSp mod">
        <pc:chgData name="Nikkessen, J.J.H. (Joost)" userId="55776ba0-cba9-4413-94f8-3c5b349f6bab" providerId="ADAL" clId="{223D5DFB-0073-4705-B519-B9C79C3BCDE2}" dt="2026-01-18T10:08:35.568" v="887" actId="20577"/>
        <pc:sldMkLst>
          <pc:docMk/>
          <pc:sldMk cId="2070847197" sldId="443"/>
        </pc:sldMkLst>
        <pc:spChg chg="mod">
          <ac:chgData name="Nikkessen, J.J.H. (Joost)" userId="55776ba0-cba9-4413-94f8-3c5b349f6bab" providerId="ADAL" clId="{223D5DFB-0073-4705-B519-B9C79C3BCDE2}" dt="2026-01-18T10:08:35.568" v="887" actId="20577"/>
          <ac:spMkLst>
            <pc:docMk/>
            <pc:sldMk cId="2070847197" sldId="443"/>
            <ac:spMk id="95" creationId="{00000000-0000-0000-0000-000000000000}"/>
          </ac:spMkLst>
        </pc:spChg>
      </pc:sldChg>
      <pc:sldChg chg="modSp del mod">
        <pc:chgData name="Nikkessen, J.J.H. (Joost)" userId="55776ba0-cba9-4413-94f8-3c5b349f6bab" providerId="ADAL" clId="{223D5DFB-0073-4705-B519-B9C79C3BCDE2}" dt="2026-01-18T10:09:52.390" v="910" actId="47"/>
        <pc:sldMkLst>
          <pc:docMk/>
          <pc:sldMk cId="1611141403" sldId="484"/>
        </pc:sldMkLst>
        <pc:spChg chg="mod">
          <ac:chgData name="Nikkessen, J.J.H. (Joost)" userId="55776ba0-cba9-4413-94f8-3c5b349f6bab" providerId="ADAL" clId="{223D5DFB-0073-4705-B519-B9C79C3BCDE2}" dt="2026-01-18T10:09:24.813" v="906" actId="14100"/>
          <ac:spMkLst>
            <pc:docMk/>
            <pc:sldMk cId="1611141403" sldId="484"/>
            <ac:spMk id="95" creationId="{00000000-0000-0000-0000-000000000000}"/>
          </ac:spMkLst>
        </pc:spChg>
      </pc:sldChg>
      <pc:sldChg chg="modSp mod">
        <pc:chgData name="Nikkessen, J.J.H. (Joost)" userId="55776ba0-cba9-4413-94f8-3c5b349f6bab" providerId="ADAL" clId="{223D5DFB-0073-4705-B519-B9C79C3BCDE2}" dt="2026-01-18T10:08:56.403" v="893" actId="20577"/>
        <pc:sldMkLst>
          <pc:docMk/>
          <pc:sldMk cId="2033438601" sldId="508"/>
        </pc:sldMkLst>
        <pc:spChg chg="mod">
          <ac:chgData name="Nikkessen, J.J.H. (Joost)" userId="55776ba0-cba9-4413-94f8-3c5b349f6bab" providerId="ADAL" clId="{223D5DFB-0073-4705-B519-B9C79C3BCDE2}" dt="2026-01-05T08:09:12.167" v="343" actId="20577"/>
          <ac:spMkLst>
            <pc:docMk/>
            <pc:sldMk cId="2033438601" sldId="508"/>
            <ac:spMk id="95" creationId="{00000000-0000-0000-0000-000000000000}"/>
          </ac:spMkLst>
        </pc:spChg>
        <pc:graphicFrameChg chg="modGraphic">
          <ac:chgData name="Nikkessen, J.J.H. (Joost)" userId="55776ba0-cba9-4413-94f8-3c5b349f6bab" providerId="ADAL" clId="{223D5DFB-0073-4705-B519-B9C79C3BCDE2}" dt="2026-01-18T10:08:56.403" v="893" actId="20577"/>
          <ac:graphicFrameMkLst>
            <pc:docMk/>
            <pc:sldMk cId="2033438601" sldId="508"/>
            <ac:graphicFrameMk id="2" creationId="{8809BCD1-C359-D513-FC10-027A7F5EBCC3}"/>
          </ac:graphicFrameMkLst>
        </pc:graphicFrameChg>
      </pc:sldChg>
      <pc:sldChg chg="modSp mod">
        <pc:chgData name="Nikkessen, J.J.H. (Joost)" userId="55776ba0-cba9-4413-94f8-3c5b349f6bab" providerId="ADAL" clId="{223D5DFB-0073-4705-B519-B9C79C3BCDE2}" dt="2026-01-18T10:09:08.771" v="899" actId="20577"/>
        <pc:sldMkLst>
          <pc:docMk/>
          <pc:sldMk cId="3330419906" sldId="513"/>
        </pc:sldMkLst>
        <pc:graphicFrameChg chg="modGraphic">
          <ac:chgData name="Nikkessen, J.J.H. (Joost)" userId="55776ba0-cba9-4413-94f8-3c5b349f6bab" providerId="ADAL" clId="{223D5DFB-0073-4705-B519-B9C79C3BCDE2}" dt="2026-01-18T10:09:08.771" v="899" actId="20577"/>
          <ac:graphicFrameMkLst>
            <pc:docMk/>
            <pc:sldMk cId="3330419906" sldId="513"/>
            <ac:graphicFrameMk id="4" creationId="{1D606EA4-7F92-291F-D184-91226B0CC01E}"/>
          </ac:graphicFrameMkLst>
        </pc:graphicFrameChg>
      </pc:sldChg>
      <pc:sldChg chg="modSp mod">
        <pc:chgData name="Nikkessen, J.J.H. (Joost)" userId="55776ba0-cba9-4413-94f8-3c5b349f6bab" providerId="ADAL" clId="{223D5DFB-0073-4705-B519-B9C79C3BCDE2}" dt="2026-01-15T12:20:59.143" v="837" actId="20577"/>
        <pc:sldMkLst>
          <pc:docMk/>
          <pc:sldMk cId="2538487241" sldId="514"/>
        </pc:sldMkLst>
        <pc:spChg chg="mod">
          <ac:chgData name="Nikkessen, J.J.H. (Joost)" userId="55776ba0-cba9-4413-94f8-3c5b349f6bab" providerId="ADAL" clId="{223D5DFB-0073-4705-B519-B9C79C3BCDE2}" dt="2026-01-15T12:20:59.143" v="837" actId="20577"/>
          <ac:spMkLst>
            <pc:docMk/>
            <pc:sldMk cId="2538487241" sldId="514"/>
            <ac:spMk id="95" creationId="{00000000-0000-0000-0000-000000000000}"/>
          </ac:spMkLst>
        </pc:spChg>
      </pc:sldChg>
      <pc:sldChg chg="modSp mod">
        <pc:chgData name="Nikkessen, J.J.H. (Joost)" userId="55776ba0-cba9-4413-94f8-3c5b349f6bab" providerId="ADAL" clId="{223D5DFB-0073-4705-B519-B9C79C3BCDE2}" dt="2026-01-28T14:54:51.185" v="1359" actId="114"/>
        <pc:sldMkLst>
          <pc:docMk/>
          <pc:sldMk cId="402602596" sldId="515"/>
        </pc:sldMkLst>
        <pc:spChg chg="mod">
          <ac:chgData name="Nikkessen, J.J.H. (Joost)" userId="55776ba0-cba9-4413-94f8-3c5b349f6bab" providerId="ADAL" clId="{223D5DFB-0073-4705-B519-B9C79C3BCDE2}" dt="2026-01-28T14:54:51.185" v="1359" actId="114"/>
          <ac:spMkLst>
            <pc:docMk/>
            <pc:sldMk cId="402602596" sldId="515"/>
            <ac:spMk id="95" creationId="{00000000-0000-0000-0000-000000000000}"/>
          </ac:spMkLst>
        </pc:spChg>
      </pc:sldChg>
      <pc:sldChg chg="modSp mod">
        <pc:chgData name="Nikkessen, J.J.H. (Joost)" userId="55776ba0-cba9-4413-94f8-3c5b349f6bab" providerId="ADAL" clId="{223D5DFB-0073-4705-B519-B9C79C3BCDE2}" dt="2026-01-19T13:17:16.595" v="923" actId="20577"/>
        <pc:sldMkLst>
          <pc:docMk/>
          <pc:sldMk cId="569924492" sldId="521"/>
        </pc:sldMkLst>
        <pc:spChg chg="mod">
          <ac:chgData name="Nikkessen, J.J.H. (Joost)" userId="55776ba0-cba9-4413-94f8-3c5b349f6bab" providerId="ADAL" clId="{223D5DFB-0073-4705-B519-B9C79C3BCDE2}" dt="2026-01-19T13:17:16.595" v="923" actId="20577"/>
          <ac:spMkLst>
            <pc:docMk/>
            <pc:sldMk cId="569924492" sldId="521"/>
            <ac:spMk id="95" creationId="{00000000-0000-0000-0000-000000000000}"/>
          </ac:spMkLst>
        </pc:spChg>
      </pc:sldChg>
      <pc:sldChg chg="modSp mod">
        <pc:chgData name="Nikkessen, J.J.H. (Joost)" userId="55776ba0-cba9-4413-94f8-3c5b349f6bab" providerId="ADAL" clId="{223D5DFB-0073-4705-B519-B9C79C3BCDE2}" dt="2026-01-19T08:32:51.240" v="914" actId="20577"/>
        <pc:sldMkLst>
          <pc:docMk/>
          <pc:sldMk cId="937945232" sldId="523"/>
        </pc:sldMkLst>
        <pc:spChg chg="mod">
          <ac:chgData name="Nikkessen, J.J.H. (Joost)" userId="55776ba0-cba9-4413-94f8-3c5b349f6bab" providerId="ADAL" clId="{223D5DFB-0073-4705-B519-B9C79C3BCDE2}" dt="2026-01-19T08:32:51.240" v="914" actId="20577"/>
          <ac:spMkLst>
            <pc:docMk/>
            <pc:sldMk cId="937945232" sldId="523"/>
            <ac:spMk id="95" creationId="{00000000-0000-0000-0000-000000000000}"/>
          </ac:spMkLst>
        </pc:spChg>
      </pc:sldChg>
      <pc:sldChg chg="ord">
        <pc:chgData name="Nikkessen, J.J.H. (Joost)" userId="55776ba0-cba9-4413-94f8-3c5b349f6bab" providerId="ADAL" clId="{223D5DFB-0073-4705-B519-B9C79C3BCDE2}" dt="2026-01-18T10:02:25.102" v="868"/>
        <pc:sldMkLst>
          <pc:docMk/>
          <pc:sldMk cId="58966945" sldId="525"/>
        </pc:sldMkLst>
      </pc:sldChg>
      <pc:sldChg chg="ord">
        <pc:chgData name="Nikkessen, J.J.H. (Joost)" userId="55776ba0-cba9-4413-94f8-3c5b349f6bab" providerId="ADAL" clId="{223D5DFB-0073-4705-B519-B9C79C3BCDE2}" dt="2026-01-05T09:43:46.928" v="542"/>
        <pc:sldMkLst>
          <pc:docMk/>
          <pc:sldMk cId="1874423372" sldId="527"/>
        </pc:sldMkLst>
      </pc:sldChg>
      <pc:sldChg chg="addSp modSp mod">
        <pc:chgData name="Nikkessen, J.J.H. (Joost)" userId="55776ba0-cba9-4413-94f8-3c5b349f6bab" providerId="ADAL" clId="{223D5DFB-0073-4705-B519-B9C79C3BCDE2}" dt="2026-01-14T13:52:48.665" v="743" actId="1036"/>
        <pc:sldMkLst>
          <pc:docMk/>
          <pc:sldMk cId="3549215267" sldId="531"/>
        </pc:sldMkLst>
        <pc:spChg chg="add mod">
          <ac:chgData name="Nikkessen, J.J.H. (Joost)" userId="55776ba0-cba9-4413-94f8-3c5b349f6bab" providerId="ADAL" clId="{223D5DFB-0073-4705-B519-B9C79C3BCDE2}" dt="2026-01-14T13:52:48.665" v="743" actId="1036"/>
          <ac:spMkLst>
            <pc:docMk/>
            <pc:sldMk cId="3549215267" sldId="531"/>
            <ac:spMk id="3" creationId="{C79810F0-834F-FA79-6556-2056A5E09B8B}"/>
          </ac:spMkLst>
        </pc:spChg>
        <pc:spChg chg="mod">
          <ac:chgData name="Nikkessen, J.J.H. (Joost)" userId="55776ba0-cba9-4413-94f8-3c5b349f6bab" providerId="ADAL" clId="{223D5DFB-0073-4705-B519-B9C79C3BCDE2}" dt="2026-01-05T08:11:03.918" v="349" actId="20577"/>
          <ac:spMkLst>
            <pc:docMk/>
            <pc:sldMk cId="3549215267" sldId="531"/>
            <ac:spMk id="15" creationId="{1F4FD80B-931D-9B8B-575B-0387BEDE5C8C}"/>
          </ac:spMkLst>
        </pc:spChg>
      </pc:sldChg>
      <pc:sldChg chg="modSp mod">
        <pc:chgData name="Nikkessen, J.J.H. (Joost)" userId="55776ba0-cba9-4413-94f8-3c5b349f6bab" providerId="ADAL" clId="{223D5DFB-0073-4705-B519-B9C79C3BCDE2}" dt="2026-01-14T13:52:57.809" v="744" actId="20577"/>
        <pc:sldMkLst>
          <pc:docMk/>
          <pc:sldMk cId="4102613077" sldId="532"/>
        </pc:sldMkLst>
        <pc:spChg chg="mod">
          <ac:chgData name="Nikkessen, J.J.H. (Joost)" userId="55776ba0-cba9-4413-94f8-3c5b349f6bab" providerId="ADAL" clId="{223D5DFB-0073-4705-B519-B9C79C3BCDE2}" dt="2026-01-14T13:52:57.809" v="744" actId="20577"/>
          <ac:spMkLst>
            <pc:docMk/>
            <pc:sldMk cId="4102613077" sldId="532"/>
            <ac:spMk id="95" creationId="{00000000-0000-0000-0000-000000000000}"/>
          </ac:spMkLst>
        </pc:spChg>
      </pc:sldChg>
      <pc:sldChg chg="modSp mod">
        <pc:chgData name="Nikkessen, J.J.H. (Joost)" userId="55776ba0-cba9-4413-94f8-3c5b349f6bab" providerId="ADAL" clId="{223D5DFB-0073-4705-B519-B9C79C3BCDE2}" dt="2026-01-18T10:08:18.392" v="881" actId="14100"/>
        <pc:sldMkLst>
          <pc:docMk/>
          <pc:sldMk cId="2215286685" sldId="533"/>
        </pc:sldMkLst>
        <pc:spChg chg="mod">
          <ac:chgData name="Nikkessen, J.J.H. (Joost)" userId="55776ba0-cba9-4413-94f8-3c5b349f6bab" providerId="ADAL" clId="{223D5DFB-0073-4705-B519-B9C79C3BCDE2}" dt="2026-01-18T10:08:18.392" v="881" actId="14100"/>
          <ac:spMkLst>
            <pc:docMk/>
            <pc:sldMk cId="2215286685" sldId="533"/>
            <ac:spMk id="95" creationId="{00000000-0000-0000-0000-000000000000}"/>
          </ac:spMkLst>
        </pc:spChg>
      </pc:sldChg>
      <pc:sldChg chg="modSp del mod">
        <pc:chgData name="Nikkessen, J.J.H. (Joost)" userId="55776ba0-cba9-4413-94f8-3c5b349f6bab" providerId="ADAL" clId="{223D5DFB-0073-4705-B519-B9C79C3BCDE2}" dt="2026-01-14T07:05:19.833" v="639" actId="47"/>
        <pc:sldMkLst>
          <pc:docMk/>
          <pc:sldMk cId="1215082714" sldId="534"/>
        </pc:sldMkLst>
        <pc:spChg chg="mod">
          <ac:chgData name="Nikkessen, J.J.H. (Joost)" userId="55776ba0-cba9-4413-94f8-3c5b349f6bab" providerId="ADAL" clId="{223D5DFB-0073-4705-B519-B9C79C3BCDE2}" dt="2026-01-07T13:28:06.684" v="621" actId="13926"/>
          <ac:spMkLst>
            <pc:docMk/>
            <pc:sldMk cId="1215082714" sldId="534"/>
            <ac:spMk id="94" creationId="{00000000-0000-0000-0000-000000000000}"/>
          </ac:spMkLst>
        </pc:spChg>
        <pc:graphicFrameChg chg="modGraphic">
          <ac:chgData name="Nikkessen, J.J.H. (Joost)" userId="55776ba0-cba9-4413-94f8-3c5b349f6bab" providerId="ADAL" clId="{223D5DFB-0073-4705-B519-B9C79C3BCDE2}" dt="2026-01-05T07:50:12.402" v="14" actId="207"/>
          <ac:graphicFrameMkLst>
            <pc:docMk/>
            <pc:sldMk cId="1215082714" sldId="534"/>
            <ac:graphicFrameMk id="3" creationId="{BCBC60C6-281A-BA19-34E8-C2D382E7C258}"/>
          </ac:graphicFrameMkLst>
        </pc:graphicFrameChg>
      </pc:sldChg>
      <pc:sldChg chg="addSp delSp modSp add mod">
        <pc:chgData name="Nikkessen, J.J.H. (Joost)" userId="55776ba0-cba9-4413-94f8-3c5b349f6bab" providerId="ADAL" clId="{223D5DFB-0073-4705-B519-B9C79C3BCDE2}" dt="2026-01-14T07:16:12.763" v="730" actId="1035"/>
        <pc:sldMkLst>
          <pc:docMk/>
          <pc:sldMk cId="4032293091" sldId="534"/>
        </pc:sldMkLst>
        <pc:spChg chg="del">
          <ac:chgData name="Nikkessen, J.J.H. (Joost)" userId="55776ba0-cba9-4413-94f8-3c5b349f6bab" providerId="ADAL" clId="{223D5DFB-0073-4705-B519-B9C79C3BCDE2}" dt="2026-01-14T07:06:40.567" v="658" actId="478"/>
          <ac:spMkLst>
            <pc:docMk/>
            <pc:sldMk cId="4032293091" sldId="534"/>
            <ac:spMk id="3" creationId="{C79810F0-834F-FA79-6556-2056A5E09B8B}"/>
          </ac:spMkLst>
        </pc:spChg>
        <pc:spChg chg="del">
          <ac:chgData name="Nikkessen, J.J.H. (Joost)" userId="55776ba0-cba9-4413-94f8-3c5b349f6bab" providerId="ADAL" clId="{223D5DFB-0073-4705-B519-B9C79C3BCDE2}" dt="2026-01-14T07:06:43.068" v="660" actId="478"/>
          <ac:spMkLst>
            <pc:docMk/>
            <pc:sldMk cId="4032293091" sldId="534"/>
            <ac:spMk id="11" creationId="{5798DBD8-99E7-4F9A-1A04-EDD518B7870D}"/>
          </ac:spMkLst>
        </pc:spChg>
        <pc:spChg chg="del">
          <ac:chgData name="Nikkessen, J.J.H. (Joost)" userId="55776ba0-cba9-4413-94f8-3c5b349f6bab" providerId="ADAL" clId="{223D5DFB-0073-4705-B519-B9C79C3BCDE2}" dt="2026-01-14T07:06:42.428" v="659" actId="478"/>
          <ac:spMkLst>
            <pc:docMk/>
            <pc:sldMk cId="4032293091" sldId="534"/>
            <ac:spMk id="15" creationId="{1F4FD80B-931D-9B8B-575B-0387BEDE5C8C}"/>
          </ac:spMkLst>
        </pc:spChg>
        <pc:spChg chg="mod">
          <ac:chgData name="Nikkessen, J.J.H. (Joost)" userId="55776ba0-cba9-4413-94f8-3c5b349f6bab" providerId="ADAL" clId="{223D5DFB-0073-4705-B519-B9C79C3BCDE2}" dt="2026-01-14T07:06:34.692" v="657" actId="20577"/>
          <ac:spMkLst>
            <pc:docMk/>
            <pc:sldMk cId="4032293091" sldId="534"/>
            <ac:spMk id="94" creationId="{00000000-0000-0000-0000-000000000000}"/>
          </ac:spMkLst>
        </pc:spChg>
        <pc:spChg chg="mod">
          <ac:chgData name="Nikkessen, J.J.H. (Joost)" userId="55776ba0-cba9-4413-94f8-3c5b349f6bab" providerId="ADAL" clId="{223D5DFB-0073-4705-B519-B9C79C3BCDE2}" dt="2026-01-14T07:15:07.144" v="721" actId="20577"/>
          <ac:spMkLst>
            <pc:docMk/>
            <pc:sldMk cId="4032293091" sldId="534"/>
            <ac:spMk id="95" creationId="{00000000-0000-0000-0000-000000000000}"/>
          </ac:spMkLst>
        </pc:spChg>
        <pc:graphicFrameChg chg="del">
          <ac:chgData name="Nikkessen, J.J.H. (Joost)" userId="55776ba0-cba9-4413-94f8-3c5b349f6bab" providerId="ADAL" clId="{223D5DFB-0073-4705-B519-B9C79C3BCDE2}" dt="2026-01-14T07:06:44.351" v="661" actId="478"/>
          <ac:graphicFrameMkLst>
            <pc:docMk/>
            <pc:sldMk cId="4032293091" sldId="534"/>
            <ac:graphicFrameMk id="4" creationId="{291292F6-1440-4652-E68F-504C15F52778}"/>
          </ac:graphicFrameMkLst>
        </pc:graphicFrameChg>
        <pc:picChg chg="add mod">
          <ac:chgData name="Nikkessen, J.J.H. (Joost)" userId="55776ba0-cba9-4413-94f8-3c5b349f6bab" providerId="ADAL" clId="{223D5DFB-0073-4705-B519-B9C79C3BCDE2}" dt="2026-01-14T07:16:12.763" v="730" actId="1035"/>
          <ac:picMkLst>
            <pc:docMk/>
            <pc:sldMk cId="4032293091" sldId="534"/>
            <ac:picMk id="1026" creationId="{F2B40B26-E660-A5FD-44C0-D54495004379}"/>
          </ac:picMkLst>
        </pc:picChg>
      </pc:sldChg>
      <pc:sldChg chg="delSp modSp add del mod ord">
        <pc:chgData name="Nikkessen, J.J.H. (Joost)" userId="55776ba0-cba9-4413-94f8-3c5b349f6bab" providerId="ADAL" clId="{223D5DFB-0073-4705-B519-B9C79C3BCDE2}" dt="2026-01-19T13:28:44.692" v="924" actId="47"/>
        <pc:sldMkLst>
          <pc:docMk/>
          <pc:sldMk cId="1228260760" sldId="535"/>
        </pc:sldMkLst>
        <pc:spChg chg="mod">
          <ac:chgData name="Nikkessen, J.J.H. (Joost)" userId="55776ba0-cba9-4413-94f8-3c5b349f6bab" providerId="ADAL" clId="{223D5DFB-0073-4705-B519-B9C79C3BCDE2}" dt="2026-01-18T10:06:44.440" v="870" actId="20577"/>
          <ac:spMkLst>
            <pc:docMk/>
            <pc:sldMk cId="1228260760" sldId="535"/>
            <ac:spMk id="11" creationId="{00000000-0000-0000-0000-000000000000}"/>
          </ac:spMkLst>
        </pc:spChg>
        <pc:spChg chg="del">
          <ac:chgData name="Nikkessen, J.J.H. (Joost)" userId="55776ba0-cba9-4413-94f8-3c5b349f6bab" providerId="ADAL" clId="{223D5DFB-0073-4705-B519-B9C79C3BCDE2}" dt="2026-01-18T10:06:46.219" v="871" actId="478"/>
          <ac:spMkLst>
            <pc:docMk/>
            <pc:sldMk cId="1228260760" sldId="535"/>
            <ac:spMk id="14" creationId="{F665D85B-7B7F-549F-F549-8293CDF57D54}"/>
          </ac:spMkLst>
        </pc:spChg>
      </pc:sldChg>
      <pc:sldChg chg="modSp add del mod ord">
        <pc:chgData name="Nikkessen, J.J.H. (Joost)" userId="55776ba0-cba9-4413-94f8-3c5b349f6bab" providerId="ADAL" clId="{223D5DFB-0073-4705-B519-B9C79C3BCDE2}" dt="2026-01-15T12:35:00.665" v="858" actId="47"/>
        <pc:sldMkLst>
          <pc:docMk/>
          <pc:sldMk cId="4217117414" sldId="535"/>
        </pc:sldMkLst>
        <pc:spChg chg="mod">
          <ac:chgData name="Nikkessen, J.J.H. (Joost)" userId="55776ba0-cba9-4413-94f8-3c5b349f6bab" providerId="ADAL" clId="{223D5DFB-0073-4705-B519-B9C79C3BCDE2}" dt="2026-01-15T12:34:58.563" v="857" actId="14100"/>
          <ac:spMkLst>
            <pc:docMk/>
            <pc:sldMk cId="4217117414" sldId="535"/>
            <ac:spMk id="13" creationId="{00000000-0000-0000-0000-000000000000}"/>
          </ac:spMkLst>
        </pc:spChg>
      </pc:sldChg>
      <pc:sldChg chg="modSp add mod ord">
        <pc:chgData name="Nikkessen, J.J.H. (Joost)" userId="55776ba0-cba9-4413-94f8-3c5b349f6bab" providerId="ADAL" clId="{223D5DFB-0073-4705-B519-B9C79C3BCDE2}" dt="2026-01-18T10:09:57.492" v="913" actId="113"/>
        <pc:sldMkLst>
          <pc:docMk/>
          <pc:sldMk cId="1920107560" sldId="536"/>
        </pc:sldMkLst>
        <pc:spChg chg="mod">
          <ac:chgData name="Nikkessen, J.J.H. (Joost)" userId="55776ba0-cba9-4413-94f8-3c5b349f6bab" providerId="ADAL" clId="{223D5DFB-0073-4705-B519-B9C79C3BCDE2}" dt="2026-01-18T10:09:57.492" v="913" actId="113"/>
          <ac:spMkLst>
            <pc:docMk/>
            <pc:sldMk cId="1920107560" sldId="536"/>
            <ac:spMk id="95" creationId="{00000000-0000-0000-0000-000000000000}"/>
          </ac:spMkLst>
        </pc:spChg>
      </pc:sldChg>
    </pc:docChg>
  </pc:docChgLst>
  <pc:docChgLst>
    <pc:chgData name="Nikkessen, J.J.H. (Joost)" userId="55776ba0-cba9-4413-94f8-3c5b349f6bab" providerId="ADAL" clId="{E7BA35C7-5C59-44C9-BFC9-C79A2C2BC7FA}"/>
    <pc:docChg chg="undo redo custSel addSld delSld modSld sldOrd">
      <pc:chgData name="Nikkessen, J.J.H. (Joost)" userId="55776ba0-cba9-4413-94f8-3c5b349f6bab" providerId="ADAL" clId="{E7BA35C7-5C59-44C9-BFC9-C79A2C2BC7FA}" dt="2025-12-16T09:57:10.408" v="2332" actId="1038"/>
      <pc:docMkLst>
        <pc:docMk/>
      </pc:docMkLst>
      <pc:sldChg chg="modSp add mod">
        <pc:chgData name="Nikkessen, J.J.H. (Joost)" userId="55776ba0-cba9-4413-94f8-3c5b349f6bab" providerId="ADAL" clId="{E7BA35C7-5C59-44C9-BFC9-C79A2C2BC7FA}" dt="2025-12-16T09:56:11.897" v="2213" actId="20577"/>
        <pc:sldMkLst>
          <pc:docMk/>
          <pc:sldMk cId="0" sldId="256"/>
        </pc:sldMkLst>
        <pc:spChg chg="mod">
          <ac:chgData name="Nikkessen, J.J.H. (Joost)" userId="55776ba0-cba9-4413-94f8-3c5b349f6bab" providerId="ADAL" clId="{E7BA35C7-5C59-44C9-BFC9-C79A2C2BC7FA}" dt="2025-12-16T09:56:11.897" v="2213" actId="20577"/>
          <ac:spMkLst>
            <pc:docMk/>
            <pc:sldMk cId="0" sldId="256"/>
            <ac:spMk id="14" creationId="{F665D85B-7B7F-549F-F549-8293CDF57D54}"/>
          </ac:spMkLst>
        </pc:spChg>
      </pc:sldChg>
      <pc:sldChg chg="modSp mod">
        <pc:chgData name="Nikkessen, J.J.H. (Joost)" userId="55776ba0-cba9-4413-94f8-3c5b349f6bab" providerId="ADAL" clId="{E7BA35C7-5C59-44C9-BFC9-C79A2C2BC7FA}" dt="2025-12-15T12:54:22.595" v="329" actId="207"/>
        <pc:sldMkLst>
          <pc:docMk/>
          <pc:sldMk cId="1819483294" sldId="436"/>
        </pc:sldMkLst>
        <pc:spChg chg="mod">
          <ac:chgData name="Nikkessen, J.J.H. (Joost)" userId="55776ba0-cba9-4413-94f8-3c5b349f6bab" providerId="ADAL" clId="{E7BA35C7-5C59-44C9-BFC9-C79A2C2BC7FA}" dt="2025-12-15T12:54:22.595" v="329" actId="207"/>
          <ac:spMkLst>
            <pc:docMk/>
            <pc:sldMk cId="1819483294" sldId="436"/>
            <ac:spMk id="6" creationId="{F4E5350D-6F8E-A9A0-6CE4-BA2E2B277CAB}"/>
          </ac:spMkLst>
        </pc:spChg>
      </pc:sldChg>
      <pc:sldChg chg="delSp modSp mod">
        <pc:chgData name="Nikkessen, J.J.H. (Joost)" userId="55776ba0-cba9-4413-94f8-3c5b349f6bab" providerId="ADAL" clId="{E7BA35C7-5C59-44C9-BFC9-C79A2C2BC7FA}" dt="2025-12-16T09:11:14.235" v="1421" actId="207"/>
        <pc:sldMkLst>
          <pc:docMk/>
          <pc:sldMk cId="3206944290" sldId="438"/>
        </pc:sldMkLst>
        <pc:spChg chg="del">
          <ac:chgData name="Nikkessen, J.J.H. (Joost)" userId="55776ba0-cba9-4413-94f8-3c5b349f6bab" providerId="ADAL" clId="{E7BA35C7-5C59-44C9-BFC9-C79A2C2BC7FA}" dt="2025-12-15T12:49:44.829" v="6" actId="478"/>
          <ac:spMkLst>
            <pc:docMk/>
            <pc:sldMk cId="3206944290" sldId="438"/>
            <ac:spMk id="6" creationId="{0FAE8D52-8F66-7249-B440-32FADF95FA02}"/>
          </ac:spMkLst>
        </pc:spChg>
        <pc:spChg chg="del">
          <ac:chgData name="Nikkessen, J.J.H. (Joost)" userId="55776ba0-cba9-4413-94f8-3c5b349f6bab" providerId="ADAL" clId="{E7BA35C7-5C59-44C9-BFC9-C79A2C2BC7FA}" dt="2025-12-15T12:49:45.788" v="7" actId="478"/>
          <ac:spMkLst>
            <pc:docMk/>
            <pc:sldMk cId="3206944290" sldId="438"/>
            <ac:spMk id="7" creationId="{FE0C2327-C327-EB6F-9F80-7A2995B67419}"/>
          </ac:spMkLst>
        </pc:spChg>
        <pc:spChg chg="del">
          <ac:chgData name="Nikkessen, J.J.H. (Joost)" userId="55776ba0-cba9-4413-94f8-3c5b349f6bab" providerId="ADAL" clId="{E7BA35C7-5C59-44C9-BFC9-C79A2C2BC7FA}" dt="2025-12-15T12:49:40.675" v="2" actId="478"/>
          <ac:spMkLst>
            <pc:docMk/>
            <pc:sldMk cId="3206944290" sldId="438"/>
            <ac:spMk id="8" creationId="{11EADD70-B402-7A58-6448-7D657BF40200}"/>
          </ac:spMkLst>
        </pc:spChg>
        <pc:spChg chg="del">
          <ac:chgData name="Nikkessen, J.J.H. (Joost)" userId="55776ba0-cba9-4413-94f8-3c5b349f6bab" providerId="ADAL" clId="{E7BA35C7-5C59-44C9-BFC9-C79A2C2BC7FA}" dt="2025-12-15T12:49:39.889" v="1" actId="478"/>
          <ac:spMkLst>
            <pc:docMk/>
            <pc:sldMk cId="3206944290" sldId="438"/>
            <ac:spMk id="9" creationId="{76E8DF2B-00E5-792B-4F0E-070E5B8D4BA9}"/>
          </ac:spMkLst>
        </pc:spChg>
        <pc:spChg chg="del mod">
          <ac:chgData name="Nikkessen, J.J.H. (Joost)" userId="55776ba0-cba9-4413-94f8-3c5b349f6bab" providerId="ADAL" clId="{E7BA35C7-5C59-44C9-BFC9-C79A2C2BC7FA}" dt="2025-12-15T12:49:44.235" v="5" actId="478"/>
          <ac:spMkLst>
            <pc:docMk/>
            <pc:sldMk cId="3206944290" sldId="438"/>
            <ac:spMk id="10" creationId="{C5D37305-80D4-DBC3-F637-6DBED3812E97}"/>
          </ac:spMkLst>
        </pc:spChg>
        <pc:spChg chg="mod">
          <ac:chgData name="Nikkessen, J.J.H. (Joost)" userId="55776ba0-cba9-4413-94f8-3c5b349f6bab" providerId="ADAL" clId="{E7BA35C7-5C59-44C9-BFC9-C79A2C2BC7FA}" dt="2025-12-16T09:11:14.235" v="1421" actId="207"/>
          <ac:spMkLst>
            <pc:docMk/>
            <pc:sldMk cId="3206944290" sldId="438"/>
            <ac:spMk id="95" creationId="{00000000-0000-0000-0000-000000000000}"/>
          </ac:spMkLst>
        </pc:spChg>
        <pc:picChg chg="del">
          <ac:chgData name="Nikkessen, J.J.H. (Joost)" userId="55776ba0-cba9-4413-94f8-3c5b349f6bab" providerId="ADAL" clId="{E7BA35C7-5C59-44C9-BFC9-C79A2C2BC7FA}" dt="2025-12-15T12:49:46.349" v="8" actId="478"/>
          <ac:picMkLst>
            <pc:docMk/>
            <pc:sldMk cId="3206944290" sldId="438"/>
            <ac:picMk id="14" creationId="{9C3C9F89-D05B-75F6-9726-2FE60B25ECC0}"/>
          </ac:picMkLst>
        </pc:picChg>
      </pc:sldChg>
      <pc:sldChg chg="delSp modSp add mod">
        <pc:chgData name="Nikkessen, J.J.H. (Joost)" userId="55776ba0-cba9-4413-94f8-3c5b349f6bab" providerId="ADAL" clId="{E7BA35C7-5C59-44C9-BFC9-C79A2C2BC7FA}" dt="2025-12-16T09:53:06.129" v="2088" actId="15"/>
        <pc:sldMkLst>
          <pc:docMk/>
          <pc:sldMk cId="1271224033" sldId="440"/>
        </pc:sldMkLst>
        <pc:spChg chg="mod">
          <ac:chgData name="Nikkessen, J.J.H. (Joost)" userId="55776ba0-cba9-4413-94f8-3c5b349f6bab" providerId="ADAL" clId="{E7BA35C7-5C59-44C9-BFC9-C79A2C2BC7FA}" dt="2025-12-16T09:40:59.854" v="1881" actId="1035"/>
          <ac:spMkLst>
            <pc:docMk/>
            <pc:sldMk cId="1271224033" sldId="440"/>
            <ac:spMk id="6" creationId="{A46F163D-C6C7-C6E7-ADCC-CE98E0453B23}"/>
          </ac:spMkLst>
        </pc:spChg>
        <pc:spChg chg="del">
          <ac:chgData name="Nikkessen, J.J.H. (Joost)" userId="55776ba0-cba9-4413-94f8-3c5b349f6bab" providerId="ADAL" clId="{E7BA35C7-5C59-44C9-BFC9-C79A2C2BC7FA}" dt="2025-12-16T09:36:31.418" v="1636" actId="478"/>
          <ac:spMkLst>
            <pc:docMk/>
            <pc:sldMk cId="1271224033" sldId="440"/>
            <ac:spMk id="7" creationId="{1F224BD3-D67F-FC68-A440-48787C8EC255}"/>
          </ac:spMkLst>
        </pc:spChg>
        <pc:spChg chg="mod">
          <ac:chgData name="Nikkessen, J.J.H. (Joost)" userId="55776ba0-cba9-4413-94f8-3c5b349f6bab" providerId="ADAL" clId="{E7BA35C7-5C59-44C9-BFC9-C79A2C2BC7FA}" dt="2025-12-16T09:35:49.138" v="1633" actId="5793"/>
          <ac:spMkLst>
            <pc:docMk/>
            <pc:sldMk cId="1271224033" sldId="440"/>
            <ac:spMk id="94" creationId="{00000000-0000-0000-0000-000000000000}"/>
          </ac:spMkLst>
        </pc:spChg>
        <pc:spChg chg="mod">
          <ac:chgData name="Nikkessen, J.J.H. (Joost)" userId="55776ba0-cba9-4413-94f8-3c5b349f6bab" providerId="ADAL" clId="{E7BA35C7-5C59-44C9-BFC9-C79A2C2BC7FA}" dt="2025-12-16T09:53:06.129" v="2088" actId="15"/>
          <ac:spMkLst>
            <pc:docMk/>
            <pc:sldMk cId="1271224033" sldId="440"/>
            <ac:spMk id="95" creationId="{00000000-0000-0000-0000-000000000000}"/>
          </ac:spMkLst>
        </pc:spChg>
      </pc:sldChg>
      <pc:sldChg chg="modSp add mod">
        <pc:chgData name="Nikkessen, J.J.H. (Joost)" userId="55776ba0-cba9-4413-94f8-3c5b349f6bab" providerId="ADAL" clId="{E7BA35C7-5C59-44C9-BFC9-C79A2C2BC7FA}" dt="2025-12-16T09:23:15.521" v="1476"/>
        <pc:sldMkLst>
          <pc:docMk/>
          <pc:sldMk cId="2070847197" sldId="443"/>
        </pc:sldMkLst>
        <pc:spChg chg="mod">
          <ac:chgData name="Nikkessen, J.J.H. (Joost)" userId="55776ba0-cba9-4413-94f8-3c5b349f6bab" providerId="ADAL" clId="{E7BA35C7-5C59-44C9-BFC9-C79A2C2BC7FA}" dt="2025-12-16T09:17:21.470" v="1456" actId="207"/>
          <ac:spMkLst>
            <pc:docMk/>
            <pc:sldMk cId="2070847197" sldId="443"/>
            <ac:spMk id="3" creationId="{8291099F-516D-DF86-6DB8-F779BD833C64}"/>
          </ac:spMkLst>
        </pc:spChg>
        <pc:spChg chg="mod">
          <ac:chgData name="Nikkessen, J.J.H. (Joost)" userId="55776ba0-cba9-4413-94f8-3c5b349f6bab" providerId="ADAL" clId="{E7BA35C7-5C59-44C9-BFC9-C79A2C2BC7FA}" dt="2025-12-16T09:17:40.994" v="1460" actId="207"/>
          <ac:spMkLst>
            <pc:docMk/>
            <pc:sldMk cId="2070847197" sldId="443"/>
            <ac:spMk id="95" creationId="{00000000-0000-0000-0000-000000000000}"/>
          </ac:spMkLst>
        </pc:spChg>
        <pc:picChg chg="mod">
          <ac:chgData name="Nikkessen, J.J.H. (Joost)" userId="55776ba0-cba9-4413-94f8-3c5b349f6bab" providerId="ADAL" clId="{E7BA35C7-5C59-44C9-BFC9-C79A2C2BC7FA}" dt="2025-12-16T09:23:15.521" v="1476"/>
          <ac:picMkLst>
            <pc:docMk/>
            <pc:sldMk cId="2070847197" sldId="443"/>
            <ac:picMk id="4102" creationId="{1EED93BE-E2BD-EC9D-1D9D-56EE3C2B52C5}"/>
          </ac:picMkLst>
        </pc:picChg>
        <pc:cxnChg chg="mod">
          <ac:chgData name="Nikkessen, J.J.H. (Joost)" userId="55776ba0-cba9-4413-94f8-3c5b349f6bab" providerId="ADAL" clId="{E7BA35C7-5C59-44C9-BFC9-C79A2C2BC7FA}" dt="2025-12-16T09:17:51.965" v="1461" actId="208"/>
          <ac:cxnSpMkLst>
            <pc:docMk/>
            <pc:sldMk cId="2070847197" sldId="443"/>
            <ac:cxnSpMk id="96" creationId="{00000000-0000-0000-0000-000000000000}"/>
          </ac:cxnSpMkLst>
        </pc:cxnChg>
      </pc:sldChg>
      <pc:sldChg chg="modSp add mod">
        <pc:chgData name="Nikkessen, J.J.H. (Joost)" userId="55776ba0-cba9-4413-94f8-3c5b349f6bab" providerId="ADAL" clId="{E7BA35C7-5C59-44C9-BFC9-C79A2C2BC7FA}" dt="2025-12-16T08:51:58.544" v="923" actId="208"/>
        <pc:sldMkLst>
          <pc:docMk/>
          <pc:sldMk cId="2317354447" sldId="449"/>
        </pc:sldMkLst>
        <pc:cxnChg chg="mod">
          <ac:chgData name="Nikkessen, J.J.H. (Joost)" userId="55776ba0-cba9-4413-94f8-3c5b349f6bab" providerId="ADAL" clId="{E7BA35C7-5C59-44C9-BFC9-C79A2C2BC7FA}" dt="2025-12-16T08:51:58.544" v="923" actId="208"/>
          <ac:cxnSpMkLst>
            <pc:docMk/>
            <pc:sldMk cId="2317354447" sldId="449"/>
            <ac:cxnSpMk id="96" creationId="{00000000-0000-0000-0000-000000000000}"/>
          </ac:cxnSpMkLst>
        </pc:cxnChg>
      </pc:sldChg>
      <pc:sldChg chg="addSp delSp modSp mod">
        <pc:chgData name="Nikkessen, J.J.H. (Joost)" userId="55776ba0-cba9-4413-94f8-3c5b349f6bab" providerId="ADAL" clId="{E7BA35C7-5C59-44C9-BFC9-C79A2C2BC7FA}" dt="2025-12-16T09:43:49.260" v="1889" actId="207"/>
        <pc:sldMkLst>
          <pc:docMk/>
          <pc:sldMk cId="1611141403" sldId="484"/>
        </pc:sldMkLst>
        <pc:spChg chg="add del mod">
          <ac:chgData name="Nikkessen, J.J.H. (Joost)" userId="55776ba0-cba9-4413-94f8-3c5b349f6bab" providerId="ADAL" clId="{E7BA35C7-5C59-44C9-BFC9-C79A2C2BC7FA}" dt="2025-12-16T08:52:57.313" v="931" actId="478"/>
          <ac:spMkLst>
            <pc:docMk/>
            <pc:sldMk cId="1611141403" sldId="484"/>
            <ac:spMk id="2" creationId="{1F213840-E075-6DB7-4624-80C5C9CBD304}"/>
          </ac:spMkLst>
        </pc:spChg>
        <pc:spChg chg="mod">
          <ac:chgData name="Nikkessen, J.J.H. (Joost)" userId="55776ba0-cba9-4413-94f8-3c5b349f6bab" providerId="ADAL" clId="{E7BA35C7-5C59-44C9-BFC9-C79A2C2BC7FA}" dt="2025-12-16T09:43:49.260" v="1889" actId="207"/>
          <ac:spMkLst>
            <pc:docMk/>
            <pc:sldMk cId="1611141403" sldId="484"/>
            <ac:spMk id="95" creationId="{00000000-0000-0000-0000-000000000000}"/>
          </ac:spMkLst>
        </pc:spChg>
      </pc:sldChg>
      <pc:sldChg chg="modSp add del mod setBg">
        <pc:chgData name="Nikkessen, J.J.H. (Joost)" userId="55776ba0-cba9-4413-94f8-3c5b349f6bab" providerId="ADAL" clId="{E7BA35C7-5C59-44C9-BFC9-C79A2C2BC7FA}" dt="2025-12-16T09:26:33.494" v="1477" actId="47"/>
        <pc:sldMkLst>
          <pc:docMk/>
          <pc:sldMk cId="1259998620" sldId="491"/>
        </pc:sldMkLst>
        <pc:spChg chg="mod">
          <ac:chgData name="Nikkessen, J.J.H. (Joost)" userId="55776ba0-cba9-4413-94f8-3c5b349f6bab" providerId="ADAL" clId="{E7BA35C7-5C59-44C9-BFC9-C79A2C2BC7FA}" dt="2025-12-16T09:21:37.028" v="1475" actId="208"/>
          <ac:spMkLst>
            <pc:docMk/>
            <pc:sldMk cId="1259998620" sldId="491"/>
            <ac:spMk id="3" creationId="{8A56DE98-2DA5-CB2E-6639-DE8D47C2316B}"/>
          </ac:spMkLst>
        </pc:spChg>
        <pc:spChg chg="mod">
          <ac:chgData name="Nikkessen, J.J.H. (Joost)" userId="55776ba0-cba9-4413-94f8-3c5b349f6bab" providerId="ADAL" clId="{E7BA35C7-5C59-44C9-BFC9-C79A2C2BC7FA}" dt="2025-12-16T09:20:45.382" v="1466" actId="207"/>
          <ac:spMkLst>
            <pc:docMk/>
            <pc:sldMk cId="1259998620" sldId="491"/>
            <ac:spMk id="5" creationId="{3F89A9AD-B72C-5266-C1C8-F784676289B2}"/>
          </ac:spMkLst>
        </pc:spChg>
        <pc:spChg chg="mod">
          <ac:chgData name="Nikkessen, J.J.H. (Joost)" userId="55776ba0-cba9-4413-94f8-3c5b349f6bab" providerId="ADAL" clId="{E7BA35C7-5C59-44C9-BFC9-C79A2C2BC7FA}" dt="2025-12-16T09:21:25.885" v="1473" actId="208"/>
          <ac:spMkLst>
            <pc:docMk/>
            <pc:sldMk cId="1259998620" sldId="491"/>
            <ac:spMk id="6" creationId="{B8FEB27E-B5A1-A5D3-C02A-B99954E79CBD}"/>
          </ac:spMkLst>
        </pc:spChg>
        <pc:spChg chg="mod">
          <ac:chgData name="Nikkessen, J.J.H. (Joost)" userId="55776ba0-cba9-4413-94f8-3c5b349f6bab" providerId="ADAL" clId="{E7BA35C7-5C59-44C9-BFC9-C79A2C2BC7FA}" dt="2025-12-16T09:21:32.045" v="1474" actId="208"/>
          <ac:spMkLst>
            <pc:docMk/>
            <pc:sldMk cId="1259998620" sldId="491"/>
            <ac:spMk id="7" creationId="{379141F9-F896-2853-7E92-FD3A09BD26B2}"/>
          </ac:spMkLst>
        </pc:spChg>
      </pc:sldChg>
      <pc:sldChg chg="modSp add mod">
        <pc:chgData name="Nikkessen, J.J.H. (Joost)" userId="55776ba0-cba9-4413-94f8-3c5b349f6bab" providerId="ADAL" clId="{E7BA35C7-5C59-44C9-BFC9-C79A2C2BC7FA}" dt="2025-12-16T09:44:57.648" v="1894" actId="207"/>
        <pc:sldMkLst>
          <pc:docMk/>
          <pc:sldMk cId="2033438601" sldId="508"/>
        </pc:sldMkLst>
        <pc:spChg chg="mod">
          <ac:chgData name="Nikkessen, J.J.H. (Joost)" userId="55776ba0-cba9-4413-94f8-3c5b349f6bab" providerId="ADAL" clId="{E7BA35C7-5C59-44C9-BFC9-C79A2C2BC7FA}" dt="2025-12-16T09:44:57.648" v="1894" actId="207"/>
          <ac:spMkLst>
            <pc:docMk/>
            <pc:sldMk cId="2033438601" sldId="508"/>
            <ac:spMk id="95" creationId="{00000000-0000-0000-0000-000000000000}"/>
          </ac:spMkLst>
        </pc:spChg>
        <pc:cxnChg chg="mod">
          <ac:chgData name="Nikkessen, J.J.H. (Joost)" userId="55776ba0-cba9-4413-94f8-3c5b349f6bab" providerId="ADAL" clId="{E7BA35C7-5C59-44C9-BFC9-C79A2C2BC7FA}" dt="2025-12-16T08:52:04.660" v="924" actId="208"/>
          <ac:cxnSpMkLst>
            <pc:docMk/>
            <pc:sldMk cId="2033438601" sldId="508"/>
            <ac:cxnSpMk id="96" creationId="{00000000-0000-0000-0000-000000000000}"/>
          </ac:cxnSpMkLst>
        </pc:cxnChg>
      </pc:sldChg>
      <pc:sldChg chg="addSp modSp add mod ord">
        <pc:chgData name="Nikkessen, J.J.H. (Joost)" userId="55776ba0-cba9-4413-94f8-3c5b349f6bab" providerId="ADAL" clId="{E7BA35C7-5C59-44C9-BFC9-C79A2C2BC7FA}" dt="2025-12-16T09:36:16.918" v="1635"/>
        <pc:sldMkLst>
          <pc:docMk/>
          <pc:sldMk cId="3330419906" sldId="513"/>
        </pc:sldMkLst>
        <pc:spChg chg="add mod">
          <ac:chgData name="Nikkessen, J.J.H. (Joost)" userId="55776ba0-cba9-4413-94f8-3c5b349f6bab" providerId="ADAL" clId="{E7BA35C7-5C59-44C9-BFC9-C79A2C2BC7FA}" dt="2025-12-16T08:54:05.012" v="966" actId="14100"/>
          <ac:spMkLst>
            <pc:docMk/>
            <pc:sldMk cId="3330419906" sldId="513"/>
            <ac:spMk id="2" creationId="{A3E079C3-1633-337D-6DE4-615EB8869BA9}"/>
          </ac:spMkLst>
        </pc:spChg>
        <pc:graphicFrameChg chg="mod modGraphic">
          <ac:chgData name="Nikkessen, J.J.H. (Joost)" userId="55776ba0-cba9-4413-94f8-3c5b349f6bab" providerId="ADAL" clId="{E7BA35C7-5C59-44C9-BFC9-C79A2C2BC7FA}" dt="2025-12-16T08:53:57.517" v="965" actId="1076"/>
          <ac:graphicFrameMkLst>
            <pc:docMk/>
            <pc:sldMk cId="3330419906" sldId="513"/>
            <ac:graphicFrameMk id="4" creationId="{1D606EA4-7F92-291F-D184-91226B0CC01E}"/>
          </ac:graphicFrameMkLst>
        </pc:graphicFrameChg>
      </pc:sldChg>
      <pc:sldChg chg="modSp add mod ord">
        <pc:chgData name="Nikkessen, J.J.H. (Joost)" userId="55776ba0-cba9-4413-94f8-3c5b349f6bab" providerId="ADAL" clId="{E7BA35C7-5C59-44C9-BFC9-C79A2C2BC7FA}" dt="2025-12-16T09:11:55.801" v="1423" actId="20577"/>
        <pc:sldMkLst>
          <pc:docMk/>
          <pc:sldMk cId="2538487241" sldId="514"/>
        </pc:sldMkLst>
        <pc:spChg chg="mod">
          <ac:chgData name="Nikkessen, J.J.H. (Joost)" userId="55776ba0-cba9-4413-94f8-3c5b349f6bab" providerId="ADAL" clId="{E7BA35C7-5C59-44C9-BFC9-C79A2C2BC7FA}" dt="2025-12-16T08:35:58.002" v="457" actId="20577"/>
          <ac:spMkLst>
            <pc:docMk/>
            <pc:sldMk cId="2538487241" sldId="514"/>
            <ac:spMk id="94" creationId="{00000000-0000-0000-0000-000000000000}"/>
          </ac:spMkLst>
        </pc:spChg>
        <pc:spChg chg="mod">
          <ac:chgData name="Nikkessen, J.J.H. (Joost)" userId="55776ba0-cba9-4413-94f8-3c5b349f6bab" providerId="ADAL" clId="{E7BA35C7-5C59-44C9-BFC9-C79A2C2BC7FA}" dt="2025-12-16T09:11:55.801" v="1423" actId="20577"/>
          <ac:spMkLst>
            <pc:docMk/>
            <pc:sldMk cId="2538487241" sldId="514"/>
            <ac:spMk id="95" creationId="{00000000-0000-0000-0000-000000000000}"/>
          </ac:spMkLst>
        </pc:spChg>
      </pc:sldChg>
      <pc:sldChg chg="add del">
        <pc:chgData name="Nikkessen, J.J.H. (Joost)" userId="55776ba0-cba9-4413-94f8-3c5b349f6bab" providerId="ADAL" clId="{E7BA35C7-5C59-44C9-BFC9-C79A2C2BC7FA}" dt="2025-12-16T08:33:32.464" v="388" actId="47"/>
        <pc:sldMkLst>
          <pc:docMk/>
          <pc:sldMk cId="3289273819" sldId="514"/>
        </pc:sldMkLst>
      </pc:sldChg>
      <pc:sldChg chg="modSp add mod">
        <pc:chgData name="Nikkessen, J.J.H. (Joost)" userId="55776ba0-cba9-4413-94f8-3c5b349f6bab" providerId="ADAL" clId="{E7BA35C7-5C59-44C9-BFC9-C79A2C2BC7FA}" dt="2025-12-16T09:09:41.514" v="1396" actId="20577"/>
        <pc:sldMkLst>
          <pc:docMk/>
          <pc:sldMk cId="402602596" sldId="515"/>
        </pc:sldMkLst>
        <pc:spChg chg="mod">
          <ac:chgData name="Nikkessen, J.J.H. (Joost)" userId="55776ba0-cba9-4413-94f8-3c5b349f6bab" providerId="ADAL" clId="{E7BA35C7-5C59-44C9-BFC9-C79A2C2BC7FA}" dt="2025-12-16T08:49:48.016" v="916" actId="20577"/>
          <ac:spMkLst>
            <pc:docMk/>
            <pc:sldMk cId="402602596" sldId="515"/>
            <ac:spMk id="94" creationId="{00000000-0000-0000-0000-000000000000}"/>
          </ac:spMkLst>
        </pc:spChg>
        <pc:spChg chg="mod">
          <ac:chgData name="Nikkessen, J.J.H. (Joost)" userId="55776ba0-cba9-4413-94f8-3c5b349f6bab" providerId="ADAL" clId="{E7BA35C7-5C59-44C9-BFC9-C79A2C2BC7FA}" dt="2025-12-16T09:09:41.514" v="1396" actId="20577"/>
          <ac:spMkLst>
            <pc:docMk/>
            <pc:sldMk cId="402602596" sldId="515"/>
            <ac:spMk id="95" creationId="{00000000-0000-0000-0000-000000000000}"/>
          </ac:spMkLst>
        </pc:spChg>
      </pc:sldChg>
      <pc:sldChg chg="add">
        <pc:chgData name="Nikkessen, J.J.H. (Joost)" userId="55776ba0-cba9-4413-94f8-3c5b349f6bab" providerId="ADAL" clId="{E7BA35C7-5C59-44C9-BFC9-C79A2C2BC7FA}" dt="2025-12-16T09:28:45.864" v="1479"/>
        <pc:sldMkLst>
          <pc:docMk/>
          <pc:sldMk cId="569924492" sldId="521"/>
        </pc:sldMkLst>
      </pc:sldChg>
      <pc:sldChg chg="modSp add mod">
        <pc:chgData name="Nikkessen, J.J.H. (Joost)" userId="55776ba0-cba9-4413-94f8-3c5b349f6bab" providerId="ADAL" clId="{E7BA35C7-5C59-44C9-BFC9-C79A2C2BC7FA}" dt="2025-12-16T09:30:51.819" v="1514" actId="14100"/>
        <pc:sldMkLst>
          <pc:docMk/>
          <pc:sldMk cId="937945232" sldId="523"/>
        </pc:sldMkLst>
        <pc:spChg chg="mod">
          <ac:chgData name="Nikkessen, J.J.H. (Joost)" userId="55776ba0-cba9-4413-94f8-3c5b349f6bab" providerId="ADAL" clId="{E7BA35C7-5C59-44C9-BFC9-C79A2C2BC7FA}" dt="2025-12-16T09:28:55.505" v="1481" actId="207"/>
          <ac:spMkLst>
            <pc:docMk/>
            <pc:sldMk cId="937945232" sldId="523"/>
            <ac:spMk id="95" creationId="{00000000-0000-0000-0000-000000000000}"/>
          </ac:spMkLst>
        </pc:spChg>
        <pc:picChg chg="mod">
          <ac:chgData name="Nikkessen, J.J.H. (Joost)" userId="55776ba0-cba9-4413-94f8-3c5b349f6bab" providerId="ADAL" clId="{E7BA35C7-5C59-44C9-BFC9-C79A2C2BC7FA}" dt="2025-12-16T09:30:51.819" v="1514" actId="14100"/>
          <ac:picMkLst>
            <pc:docMk/>
            <pc:sldMk cId="937945232" sldId="523"/>
            <ac:picMk id="2" creationId="{A3AFDC2A-3ACE-FC43-E312-4DCF205934E0}"/>
          </ac:picMkLst>
        </pc:picChg>
        <pc:cxnChg chg="mod">
          <ac:chgData name="Nikkessen, J.J.H. (Joost)" userId="55776ba0-cba9-4413-94f8-3c5b349f6bab" providerId="ADAL" clId="{E7BA35C7-5C59-44C9-BFC9-C79A2C2BC7FA}" dt="2025-12-16T09:28:59.611" v="1482" actId="208"/>
          <ac:cxnSpMkLst>
            <pc:docMk/>
            <pc:sldMk cId="937945232" sldId="523"/>
            <ac:cxnSpMk id="96" creationId="{00000000-0000-0000-0000-000000000000}"/>
          </ac:cxnSpMkLst>
        </pc:cxnChg>
      </pc:sldChg>
      <pc:sldChg chg="modSp add mod">
        <pc:chgData name="Nikkessen, J.J.H. (Joost)" userId="55776ba0-cba9-4413-94f8-3c5b349f6bab" providerId="ADAL" clId="{E7BA35C7-5C59-44C9-BFC9-C79A2C2BC7FA}" dt="2025-12-16T09:44:51.358" v="1893"/>
        <pc:sldMkLst>
          <pc:docMk/>
          <pc:sldMk cId="1047032023" sldId="524"/>
        </pc:sldMkLst>
        <pc:spChg chg="mod">
          <ac:chgData name="Nikkessen, J.J.H. (Joost)" userId="55776ba0-cba9-4413-94f8-3c5b349f6bab" providerId="ADAL" clId="{E7BA35C7-5C59-44C9-BFC9-C79A2C2BC7FA}" dt="2025-12-16T09:29:37.676" v="1487" actId="208"/>
          <ac:spMkLst>
            <pc:docMk/>
            <pc:sldMk cId="1047032023" sldId="524"/>
            <ac:spMk id="2" creationId="{8F566FE0-C172-59BB-523C-7FE82C908BFE}"/>
          </ac:spMkLst>
        </pc:spChg>
        <pc:spChg chg="mod">
          <ac:chgData name="Nikkessen, J.J.H. (Joost)" userId="55776ba0-cba9-4413-94f8-3c5b349f6bab" providerId="ADAL" clId="{E7BA35C7-5C59-44C9-BFC9-C79A2C2BC7FA}" dt="2025-12-16T09:30:07.355" v="1512" actId="14100"/>
          <ac:spMkLst>
            <pc:docMk/>
            <pc:sldMk cId="1047032023" sldId="524"/>
            <ac:spMk id="4" creationId="{350280AF-8761-8670-2CDF-7843593E06DF}"/>
          </ac:spMkLst>
        </pc:spChg>
        <pc:spChg chg="mod">
          <ac:chgData name="Nikkessen, J.J.H. (Joost)" userId="55776ba0-cba9-4413-94f8-3c5b349f6bab" providerId="ADAL" clId="{E7BA35C7-5C59-44C9-BFC9-C79A2C2BC7FA}" dt="2025-12-16T09:44:51.358" v="1893"/>
          <ac:spMkLst>
            <pc:docMk/>
            <pc:sldMk cId="1047032023" sldId="524"/>
            <ac:spMk id="95" creationId="{00000000-0000-0000-0000-000000000000}"/>
          </ac:spMkLst>
        </pc:spChg>
      </pc:sldChg>
      <pc:sldChg chg="modSp add mod">
        <pc:chgData name="Nikkessen, J.J.H. (Joost)" userId="55776ba0-cba9-4413-94f8-3c5b349f6bab" providerId="ADAL" clId="{E7BA35C7-5C59-44C9-BFC9-C79A2C2BC7FA}" dt="2025-12-16T09:29:13.446" v="1485" actId="207"/>
        <pc:sldMkLst>
          <pc:docMk/>
          <pc:sldMk cId="58966945" sldId="525"/>
        </pc:sldMkLst>
        <pc:spChg chg="mod">
          <ac:chgData name="Nikkessen, J.J.H. (Joost)" userId="55776ba0-cba9-4413-94f8-3c5b349f6bab" providerId="ADAL" clId="{E7BA35C7-5C59-44C9-BFC9-C79A2C2BC7FA}" dt="2025-12-16T09:29:13.446" v="1485" actId="207"/>
          <ac:spMkLst>
            <pc:docMk/>
            <pc:sldMk cId="58966945" sldId="525"/>
            <ac:spMk id="95" creationId="{00000000-0000-0000-0000-000000000000}"/>
          </ac:spMkLst>
        </pc:spChg>
      </pc:sldChg>
      <pc:sldChg chg="modSp add mod">
        <pc:chgData name="Nikkessen, J.J.H. (Joost)" userId="55776ba0-cba9-4413-94f8-3c5b349f6bab" providerId="ADAL" clId="{E7BA35C7-5C59-44C9-BFC9-C79A2C2BC7FA}" dt="2025-12-16T09:03:20.483" v="1012" actId="208"/>
        <pc:sldMkLst>
          <pc:docMk/>
          <pc:sldMk cId="1874423372" sldId="527"/>
        </pc:sldMkLst>
        <pc:spChg chg="mod">
          <ac:chgData name="Nikkessen, J.J.H. (Joost)" userId="55776ba0-cba9-4413-94f8-3c5b349f6bab" providerId="ADAL" clId="{E7BA35C7-5C59-44C9-BFC9-C79A2C2BC7FA}" dt="2025-12-16T09:03:17.268" v="1011" actId="207"/>
          <ac:spMkLst>
            <pc:docMk/>
            <pc:sldMk cId="1874423372" sldId="527"/>
            <ac:spMk id="94" creationId="{00000000-0000-0000-0000-000000000000}"/>
          </ac:spMkLst>
        </pc:spChg>
        <pc:cxnChg chg="mod">
          <ac:chgData name="Nikkessen, J.J.H. (Joost)" userId="55776ba0-cba9-4413-94f8-3c5b349f6bab" providerId="ADAL" clId="{E7BA35C7-5C59-44C9-BFC9-C79A2C2BC7FA}" dt="2025-12-16T09:03:20.483" v="1012" actId="208"/>
          <ac:cxnSpMkLst>
            <pc:docMk/>
            <pc:sldMk cId="1874423372" sldId="527"/>
            <ac:cxnSpMk id="96" creationId="{00000000-0000-0000-0000-000000000000}"/>
          </ac:cxnSpMkLst>
        </pc:cxnChg>
      </pc:sldChg>
      <pc:sldChg chg="addSp delSp modSp add mod">
        <pc:chgData name="Nikkessen, J.J.H. (Joost)" userId="55776ba0-cba9-4413-94f8-3c5b349f6bab" providerId="ADAL" clId="{E7BA35C7-5C59-44C9-BFC9-C79A2C2BC7FA}" dt="2025-12-16T09:14:38.732" v="1445" actId="20577"/>
        <pc:sldMkLst>
          <pc:docMk/>
          <pc:sldMk cId="3549215267" sldId="531"/>
        </pc:sldMkLst>
        <pc:spChg chg="mod">
          <ac:chgData name="Nikkessen, J.J.H. (Joost)" userId="55776ba0-cba9-4413-94f8-3c5b349f6bab" providerId="ADAL" clId="{E7BA35C7-5C59-44C9-BFC9-C79A2C2BC7FA}" dt="2025-12-16T08:55:16.619" v="989" actId="208"/>
          <ac:spMkLst>
            <pc:docMk/>
            <pc:sldMk cId="3549215267" sldId="531"/>
            <ac:spMk id="11" creationId="{5798DBD8-99E7-4F9A-1A04-EDD518B7870D}"/>
          </ac:spMkLst>
        </pc:spChg>
        <pc:spChg chg="mod">
          <ac:chgData name="Nikkessen, J.J.H. (Joost)" userId="55776ba0-cba9-4413-94f8-3c5b349f6bab" providerId="ADAL" clId="{E7BA35C7-5C59-44C9-BFC9-C79A2C2BC7FA}" dt="2025-12-16T09:14:38.732" v="1445" actId="20577"/>
          <ac:spMkLst>
            <pc:docMk/>
            <pc:sldMk cId="3549215267" sldId="531"/>
            <ac:spMk id="15" creationId="{1F4FD80B-931D-9B8B-575B-0387BEDE5C8C}"/>
          </ac:spMkLst>
        </pc:spChg>
        <pc:spChg chg="mod">
          <ac:chgData name="Nikkessen, J.J.H. (Joost)" userId="55776ba0-cba9-4413-94f8-3c5b349f6bab" providerId="ADAL" clId="{E7BA35C7-5C59-44C9-BFC9-C79A2C2BC7FA}" dt="2025-12-16T08:55:10.707" v="987" actId="20577"/>
          <ac:spMkLst>
            <pc:docMk/>
            <pc:sldMk cId="3549215267" sldId="531"/>
            <ac:spMk id="94" creationId="{00000000-0000-0000-0000-000000000000}"/>
          </ac:spMkLst>
        </pc:spChg>
        <pc:graphicFrameChg chg="add del mod modGraphic">
          <ac:chgData name="Nikkessen, J.J.H. (Joost)" userId="55776ba0-cba9-4413-94f8-3c5b349f6bab" providerId="ADAL" clId="{E7BA35C7-5C59-44C9-BFC9-C79A2C2BC7FA}" dt="2025-12-16T09:02:21.051" v="1005" actId="478"/>
          <ac:graphicFrameMkLst>
            <pc:docMk/>
            <pc:sldMk cId="3549215267" sldId="531"/>
            <ac:graphicFrameMk id="2" creationId="{F42721B9-C68A-79A8-E860-575134098E6A}"/>
          </ac:graphicFrameMkLst>
        </pc:graphicFrameChg>
        <pc:graphicFrameChg chg="modGraphic">
          <ac:chgData name="Nikkessen, J.J.H. (Joost)" userId="55776ba0-cba9-4413-94f8-3c5b349f6bab" providerId="ADAL" clId="{E7BA35C7-5C59-44C9-BFC9-C79A2C2BC7FA}" dt="2025-12-16T09:02:40.961" v="1009" actId="13241"/>
          <ac:graphicFrameMkLst>
            <pc:docMk/>
            <pc:sldMk cId="3549215267" sldId="531"/>
            <ac:graphicFrameMk id="4" creationId="{291292F6-1440-4652-E68F-504C15F52778}"/>
          </ac:graphicFrameMkLst>
        </pc:graphicFrameChg>
      </pc:sldChg>
      <pc:sldChg chg="modSp add mod ord">
        <pc:chgData name="Nikkessen, J.J.H. (Joost)" userId="55776ba0-cba9-4413-94f8-3c5b349f6bab" providerId="ADAL" clId="{E7BA35C7-5C59-44C9-BFC9-C79A2C2BC7FA}" dt="2025-12-16T09:14:07.234" v="1429"/>
        <pc:sldMkLst>
          <pc:docMk/>
          <pc:sldMk cId="4102613077" sldId="532"/>
        </pc:sldMkLst>
        <pc:spChg chg="mod">
          <ac:chgData name="Nikkessen, J.J.H. (Joost)" userId="55776ba0-cba9-4413-94f8-3c5b349f6bab" providerId="ADAL" clId="{E7BA35C7-5C59-44C9-BFC9-C79A2C2BC7FA}" dt="2025-12-16T09:04:49.367" v="1186" actId="20577"/>
          <ac:spMkLst>
            <pc:docMk/>
            <pc:sldMk cId="4102613077" sldId="532"/>
            <ac:spMk id="94" creationId="{00000000-0000-0000-0000-000000000000}"/>
          </ac:spMkLst>
        </pc:spChg>
        <pc:spChg chg="mod">
          <ac:chgData name="Nikkessen, J.J.H. (Joost)" userId="55776ba0-cba9-4413-94f8-3c5b349f6bab" providerId="ADAL" clId="{E7BA35C7-5C59-44C9-BFC9-C79A2C2BC7FA}" dt="2025-12-16T09:14:05.259" v="1427" actId="20577"/>
          <ac:spMkLst>
            <pc:docMk/>
            <pc:sldMk cId="4102613077" sldId="532"/>
            <ac:spMk id="95" creationId="{00000000-0000-0000-0000-000000000000}"/>
          </ac:spMkLst>
        </pc:spChg>
      </pc:sldChg>
      <pc:sldChg chg="modSp add mod">
        <pc:chgData name="Nikkessen, J.J.H. (Joost)" userId="55776ba0-cba9-4413-94f8-3c5b349f6bab" providerId="ADAL" clId="{E7BA35C7-5C59-44C9-BFC9-C79A2C2BC7FA}" dt="2025-12-16T09:43:52.155" v="1890" actId="207"/>
        <pc:sldMkLst>
          <pc:docMk/>
          <pc:sldMk cId="2215286685" sldId="533"/>
        </pc:sldMkLst>
        <pc:spChg chg="mod">
          <ac:chgData name="Nikkessen, J.J.H. (Joost)" userId="55776ba0-cba9-4413-94f8-3c5b349f6bab" providerId="ADAL" clId="{E7BA35C7-5C59-44C9-BFC9-C79A2C2BC7FA}" dt="2025-12-16T09:43:52.155" v="1890" actId="207"/>
          <ac:spMkLst>
            <pc:docMk/>
            <pc:sldMk cId="2215286685" sldId="533"/>
            <ac:spMk id="95" creationId="{00000000-0000-0000-0000-000000000000}"/>
          </ac:spMkLst>
        </pc:spChg>
      </pc:sldChg>
      <pc:sldChg chg="addSp delSp modSp add mod">
        <pc:chgData name="Nikkessen, J.J.H. (Joost)" userId="55776ba0-cba9-4413-94f8-3c5b349f6bab" providerId="ADAL" clId="{E7BA35C7-5C59-44C9-BFC9-C79A2C2BC7FA}" dt="2025-12-16T09:57:10.408" v="2332" actId="1038"/>
        <pc:sldMkLst>
          <pc:docMk/>
          <pc:sldMk cId="1215082714" sldId="534"/>
        </pc:sldMkLst>
        <pc:spChg chg="mod">
          <ac:chgData name="Nikkessen, J.J.H. (Joost)" userId="55776ba0-cba9-4413-94f8-3c5b349f6bab" providerId="ADAL" clId="{E7BA35C7-5C59-44C9-BFC9-C79A2C2BC7FA}" dt="2025-12-16T09:52:46.273" v="2084" actId="5793"/>
          <ac:spMkLst>
            <pc:docMk/>
            <pc:sldMk cId="1215082714" sldId="534"/>
            <ac:spMk id="95" creationId="{00000000-0000-0000-0000-000000000000}"/>
          </ac:spMkLst>
        </pc:spChg>
        <pc:graphicFrameChg chg="add del mod">
          <ac:chgData name="Nikkessen, J.J.H. (Joost)" userId="55776ba0-cba9-4413-94f8-3c5b349f6bab" providerId="ADAL" clId="{E7BA35C7-5C59-44C9-BFC9-C79A2C2BC7FA}" dt="2025-12-16T09:42:42.134" v="1888" actId="478"/>
          <ac:graphicFrameMkLst>
            <pc:docMk/>
            <pc:sldMk cId="1215082714" sldId="534"/>
            <ac:graphicFrameMk id="2" creationId="{6F85A77C-D083-80FB-5697-C830B3467134}"/>
          </ac:graphicFrameMkLst>
        </pc:graphicFrameChg>
        <pc:graphicFrameChg chg="add mod modGraphic">
          <ac:chgData name="Nikkessen, J.J.H. (Joost)" userId="55776ba0-cba9-4413-94f8-3c5b349f6bab" providerId="ADAL" clId="{E7BA35C7-5C59-44C9-BFC9-C79A2C2BC7FA}" dt="2025-12-16T09:57:10.408" v="2332" actId="1038"/>
          <ac:graphicFrameMkLst>
            <pc:docMk/>
            <pc:sldMk cId="1215082714" sldId="534"/>
            <ac:graphicFrameMk id="3" creationId="{BCBC60C6-281A-BA19-34E8-C2D382E7C258}"/>
          </ac:graphicFrameMkLst>
        </pc:graphicFrameChg>
      </pc:sldChg>
      <pc:sldChg chg="modSp add del mod ord">
        <pc:chgData name="Nikkessen, J.J.H. (Joost)" userId="55776ba0-cba9-4413-94f8-3c5b349f6bab" providerId="ADAL" clId="{E7BA35C7-5C59-44C9-BFC9-C79A2C2BC7FA}" dt="2025-12-16T09:35:41.456" v="1606" actId="47"/>
        <pc:sldMkLst>
          <pc:docMk/>
          <pc:sldMk cId="3693531133" sldId="534"/>
        </pc:sldMkLst>
        <pc:spChg chg="mod">
          <ac:chgData name="Nikkessen, J.J.H. (Joost)" userId="55776ba0-cba9-4413-94f8-3c5b349f6bab" providerId="ADAL" clId="{E7BA35C7-5C59-44C9-BFC9-C79A2C2BC7FA}" dt="2025-12-16T09:33:51.893" v="1559" actId="20577"/>
          <ac:spMkLst>
            <pc:docMk/>
            <pc:sldMk cId="3693531133" sldId="534"/>
            <ac:spMk id="94" creationId="{00000000-0000-0000-0000-000000000000}"/>
          </ac:spMkLst>
        </pc:spChg>
        <pc:spChg chg="mod">
          <ac:chgData name="Nikkessen, J.J.H. (Joost)" userId="55776ba0-cba9-4413-94f8-3c5b349f6bab" providerId="ADAL" clId="{E7BA35C7-5C59-44C9-BFC9-C79A2C2BC7FA}" dt="2025-12-16T09:33:54.555" v="1560" actId="20577"/>
          <ac:spMkLst>
            <pc:docMk/>
            <pc:sldMk cId="3693531133" sldId="534"/>
            <ac:spMk id="95" creationId="{00000000-0000-0000-0000-000000000000}"/>
          </ac:spMkLst>
        </pc:spChg>
        <pc:graphicFrameChg chg="mod modGraphic">
          <ac:chgData name="Nikkessen, J.J.H. (Joost)" userId="55776ba0-cba9-4413-94f8-3c5b349f6bab" providerId="ADAL" clId="{E7BA35C7-5C59-44C9-BFC9-C79A2C2BC7FA}" dt="2025-12-16T09:35:25.583" v="1604" actId="2165"/>
          <ac:graphicFrameMkLst>
            <pc:docMk/>
            <pc:sldMk cId="3693531133" sldId="534"/>
            <ac:graphicFrameMk id="2" creationId="{8809BCD1-C359-D513-FC10-027A7F5EBCC3}"/>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A8B40D-E43E-4A4A-9B8C-72076B009AC4}" type="datetimeFigureOut">
              <a:rPr lang="nl-NL" smtClean="0"/>
              <a:t>28-1-2026</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00EBF0-2A91-4DB2-A40A-8695E35F5AB6}" type="slidenum">
              <a:rPr lang="nl-NL" smtClean="0"/>
              <a:t>‹#›</a:t>
            </a:fld>
            <a:endParaRPr lang="nl-NL"/>
          </a:p>
        </p:txBody>
      </p:sp>
    </p:spTree>
    <p:extLst>
      <p:ext uri="{BB962C8B-B14F-4D97-AF65-F5344CB8AC3E}">
        <p14:creationId xmlns:p14="http://schemas.microsoft.com/office/powerpoint/2010/main" val="436276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60690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581455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28543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76245E0E-E5C7-4C9D-9A39-22AED20BB80D}" type="slidenum">
              <a:rPr lang="nl-NL" smtClean="0"/>
              <a:t>5</a:t>
            </a:fld>
            <a:endParaRPr lang="nl-NL"/>
          </a:p>
        </p:txBody>
      </p:sp>
    </p:spTree>
    <p:extLst>
      <p:ext uri="{BB962C8B-B14F-4D97-AF65-F5344CB8AC3E}">
        <p14:creationId xmlns:p14="http://schemas.microsoft.com/office/powerpoint/2010/main" val="2258057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26000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414291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910135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804028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357875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257557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525949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4381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575877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531754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972419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2688423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3201386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ab4481f0cf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ab4481f0cf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899605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8EA0-9B2E-C7A2-03A9-6936D011CB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02D6FA84-7C77-3FA4-F1B4-B0184F311B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8E307363-1240-7480-7EAB-5B3461CF8D5E}"/>
              </a:ext>
            </a:extLst>
          </p:cNvPr>
          <p:cNvSpPr>
            <a:spLocks noGrp="1"/>
          </p:cNvSpPr>
          <p:nvPr>
            <p:ph type="dt" sz="half" idx="10"/>
          </p:nvPr>
        </p:nvSpPr>
        <p:spPr/>
        <p:txBody>
          <a:bodyPr/>
          <a:lstStyle/>
          <a:p>
            <a:fld id="{FEA14BA9-62A7-435B-91C9-31E11F71F949}" type="datetimeFigureOut">
              <a:rPr lang="nl-NL" smtClean="0"/>
              <a:t>28-1-2026</a:t>
            </a:fld>
            <a:endParaRPr lang="nl-NL"/>
          </a:p>
        </p:txBody>
      </p:sp>
      <p:sp>
        <p:nvSpPr>
          <p:cNvPr id="5" name="Footer Placeholder 4">
            <a:extLst>
              <a:ext uri="{FF2B5EF4-FFF2-40B4-BE49-F238E27FC236}">
                <a16:creationId xmlns:a16="http://schemas.microsoft.com/office/drawing/2014/main" id="{97B26028-127F-2189-B2FF-89F933704C8F}"/>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03647E6-59DE-6239-1B4E-D31CC25027D4}"/>
              </a:ext>
            </a:extLst>
          </p:cNvPr>
          <p:cNvSpPr>
            <a:spLocks noGrp="1"/>
          </p:cNvSpPr>
          <p:nvPr>
            <p:ph type="sldNum" sz="quarter" idx="12"/>
          </p:nvPr>
        </p:nvSpPr>
        <p:spPr/>
        <p:txBody>
          <a:bodyPr/>
          <a:lstStyle/>
          <a:p>
            <a:fld id="{A2AA89B2-4C54-4241-BD8D-300261E11414}" type="slidenum">
              <a:rPr lang="nl-NL" smtClean="0"/>
              <a:t>‹#›</a:t>
            </a:fld>
            <a:endParaRPr lang="nl-NL"/>
          </a:p>
        </p:txBody>
      </p:sp>
    </p:spTree>
    <p:extLst>
      <p:ext uri="{BB962C8B-B14F-4D97-AF65-F5344CB8AC3E}">
        <p14:creationId xmlns:p14="http://schemas.microsoft.com/office/powerpoint/2010/main" val="1163025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C4F82-C44D-782F-E119-93A6B773BFAA}"/>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EDF3ACC6-5281-21E1-E8A3-CAF8924E92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DC5AF01-2D70-EDDA-805D-EA099E6858D0}"/>
              </a:ext>
            </a:extLst>
          </p:cNvPr>
          <p:cNvSpPr>
            <a:spLocks noGrp="1"/>
          </p:cNvSpPr>
          <p:nvPr>
            <p:ph type="dt" sz="half" idx="10"/>
          </p:nvPr>
        </p:nvSpPr>
        <p:spPr/>
        <p:txBody>
          <a:bodyPr/>
          <a:lstStyle/>
          <a:p>
            <a:fld id="{FEA14BA9-62A7-435B-91C9-31E11F71F949}" type="datetimeFigureOut">
              <a:rPr lang="nl-NL" smtClean="0"/>
              <a:t>28-1-2026</a:t>
            </a:fld>
            <a:endParaRPr lang="nl-NL"/>
          </a:p>
        </p:txBody>
      </p:sp>
      <p:sp>
        <p:nvSpPr>
          <p:cNvPr id="5" name="Footer Placeholder 4">
            <a:extLst>
              <a:ext uri="{FF2B5EF4-FFF2-40B4-BE49-F238E27FC236}">
                <a16:creationId xmlns:a16="http://schemas.microsoft.com/office/drawing/2014/main" id="{35F9C845-4965-05DA-C36A-DB416A72AFE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986B47A1-C04E-CDFB-77D2-BA8595CC51EE}"/>
              </a:ext>
            </a:extLst>
          </p:cNvPr>
          <p:cNvSpPr>
            <a:spLocks noGrp="1"/>
          </p:cNvSpPr>
          <p:nvPr>
            <p:ph type="sldNum" sz="quarter" idx="12"/>
          </p:nvPr>
        </p:nvSpPr>
        <p:spPr/>
        <p:txBody>
          <a:bodyPr/>
          <a:lstStyle/>
          <a:p>
            <a:fld id="{A2AA89B2-4C54-4241-BD8D-300261E11414}" type="slidenum">
              <a:rPr lang="nl-NL" smtClean="0"/>
              <a:t>‹#›</a:t>
            </a:fld>
            <a:endParaRPr lang="nl-NL"/>
          </a:p>
        </p:txBody>
      </p:sp>
    </p:spTree>
    <p:extLst>
      <p:ext uri="{BB962C8B-B14F-4D97-AF65-F5344CB8AC3E}">
        <p14:creationId xmlns:p14="http://schemas.microsoft.com/office/powerpoint/2010/main" val="2316916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4ACD9-90E6-0793-7173-5B396911AD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08439C60-3A2F-220B-B522-81DE481DCA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65B96F-FD2E-4D07-BC8C-99C031162A10}"/>
              </a:ext>
            </a:extLst>
          </p:cNvPr>
          <p:cNvSpPr>
            <a:spLocks noGrp="1"/>
          </p:cNvSpPr>
          <p:nvPr>
            <p:ph type="dt" sz="half" idx="10"/>
          </p:nvPr>
        </p:nvSpPr>
        <p:spPr/>
        <p:txBody>
          <a:bodyPr/>
          <a:lstStyle/>
          <a:p>
            <a:fld id="{FEA14BA9-62A7-435B-91C9-31E11F71F949}" type="datetimeFigureOut">
              <a:rPr lang="nl-NL" smtClean="0"/>
              <a:t>28-1-2026</a:t>
            </a:fld>
            <a:endParaRPr lang="nl-NL"/>
          </a:p>
        </p:txBody>
      </p:sp>
      <p:sp>
        <p:nvSpPr>
          <p:cNvPr id="5" name="Footer Placeholder 4">
            <a:extLst>
              <a:ext uri="{FF2B5EF4-FFF2-40B4-BE49-F238E27FC236}">
                <a16:creationId xmlns:a16="http://schemas.microsoft.com/office/drawing/2014/main" id="{A766F4F8-40EE-29BE-487B-AA6ACA8B671A}"/>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3CC31B08-6CA8-8C68-81D7-BC5273A2B90C}"/>
              </a:ext>
            </a:extLst>
          </p:cNvPr>
          <p:cNvSpPr>
            <a:spLocks noGrp="1"/>
          </p:cNvSpPr>
          <p:nvPr>
            <p:ph type="sldNum" sz="quarter" idx="12"/>
          </p:nvPr>
        </p:nvSpPr>
        <p:spPr/>
        <p:txBody>
          <a:bodyPr/>
          <a:lstStyle/>
          <a:p>
            <a:fld id="{A2AA89B2-4C54-4241-BD8D-300261E11414}" type="slidenum">
              <a:rPr lang="nl-NL" smtClean="0"/>
              <a:t>‹#›</a:t>
            </a:fld>
            <a:endParaRPr lang="nl-NL"/>
          </a:p>
        </p:txBody>
      </p:sp>
    </p:spTree>
    <p:extLst>
      <p:ext uri="{BB962C8B-B14F-4D97-AF65-F5344CB8AC3E}">
        <p14:creationId xmlns:p14="http://schemas.microsoft.com/office/powerpoint/2010/main" val="1724428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F43F1-93F4-F8A6-4DA8-F519D60A7974}"/>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70E5F3AF-4D39-2994-A5EF-5861E14E52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4139DBF9-74BB-F6BA-D496-36C634F407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5A98748E-2C1B-EC65-4F22-7E51BBAEBF7F}"/>
              </a:ext>
            </a:extLst>
          </p:cNvPr>
          <p:cNvSpPr>
            <a:spLocks noGrp="1"/>
          </p:cNvSpPr>
          <p:nvPr>
            <p:ph type="dt" sz="half" idx="10"/>
          </p:nvPr>
        </p:nvSpPr>
        <p:spPr/>
        <p:txBody>
          <a:bodyPr/>
          <a:lstStyle/>
          <a:p>
            <a:fld id="{FEA14BA9-62A7-435B-91C9-31E11F71F949}" type="datetimeFigureOut">
              <a:rPr lang="nl-NL" smtClean="0"/>
              <a:t>28-1-2026</a:t>
            </a:fld>
            <a:endParaRPr lang="nl-NL"/>
          </a:p>
        </p:txBody>
      </p:sp>
      <p:sp>
        <p:nvSpPr>
          <p:cNvPr id="6" name="Footer Placeholder 5">
            <a:extLst>
              <a:ext uri="{FF2B5EF4-FFF2-40B4-BE49-F238E27FC236}">
                <a16:creationId xmlns:a16="http://schemas.microsoft.com/office/drawing/2014/main" id="{2BE9570A-3C4D-7047-10CF-32A730C53FCD}"/>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3E891FFE-7FE7-2A2D-D611-0BBC303A5F1F}"/>
              </a:ext>
            </a:extLst>
          </p:cNvPr>
          <p:cNvSpPr>
            <a:spLocks noGrp="1"/>
          </p:cNvSpPr>
          <p:nvPr>
            <p:ph type="sldNum" sz="quarter" idx="12"/>
          </p:nvPr>
        </p:nvSpPr>
        <p:spPr/>
        <p:txBody>
          <a:bodyPr/>
          <a:lstStyle/>
          <a:p>
            <a:fld id="{A2AA89B2-4C54-4241-BD8D-300261E11414}" type="slidenum">
              <a:rPr lang="nl-NL" smtClean="0"/>
              <a:t>‹#›</a:t>
            </a:fld>
            <a:endParaRPr lang="nl-NL"/>
          </a:p>
        </p:txBody>
      </p:sp>
    </p:spTree>
    <p:extLst>
      <p:ext uri="{BB962C8B-B14F-4D97-AF65-F5344CB8AC3E}">
        <p14:creationId xmlns:p14="http://schemas.microsoft.com/office/powerpoint/2010/main" val="2502020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9C423-7D70-B2E9-48AE-4B7D903C15ED}"/>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37DE0587-239F-730A-6EE0-4F272E2699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761046-E0BB-8C29-81E9-B2D5291B26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B6352796-E3F4-1EF6-E298-88EE843191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F71EEA-2C11-C5B2-7904-D59188FCCC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9415CE30-2373-DE50-F02D-8805732F5369}"/>
              </a:ext>
            </a:extLst>
          </p:cNvPr>
          <p:cNvSpPr>
            <a:spLocks noGrp="1"/>
          </p:cNvSpPr>
          <p:nvPr>
            <p:ph type="dt" sz="half" idx="10"/>
          </p:nvPr>
        </p:nvSpPr>
        <p:spPr/>
        <p:txBody>
          <a:bodyPr/>
          <a:lstStyle/>
          <a:p>
            <a:fld id="{FEA14BA9-62A7-435B-91C9-31E11F71F949}" type="datetimeFigureOut">
              <a:rPr lang="nl-NL" smtClean="0"/>
              <a:t>28-1-2026</a:t>
            </a:fld>
            <a:endParaRPr lang="nl-NL"/>
          </a:p>
        </p:txBody>
      </p:sp>
      <p:sp>
        <p:nvSpPr>
          <p:cNvPr id="8" name="Footer Placeholder 7">
            <a:extLst>
              <a:ext uri="{FF2B5EF4-FFF2-40B4-BE49-F238E27FC236}">
                <a16:creationId xmlns:a16="http://schemas.microsoft.com/office/drawing/2014/main" id="{F6C42F48-D2EC-83E2-DE43-46D54E5207F1}"/>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A96251D2-1C8D-C768-E210-4E817B633DE1}"/>
              </a:ext>
            </a:extLst>
          </p:cNvPr>
          <p:cNvSpPr>
            <a:spLocks noGrp="1"/>
          </p:cNvSpPr>
          <p:nvPr>
            <p:ph type="sldNum" sz="quarter" idx="12"/>
          </p:nvPr>
        </p:nvSpPr>
        <p:spPr/>
        <p:txBody>
          <a:bodyPr/>
          <a:lstStyle/>
          <a:p>
            <a:fld id="{A2AA89B2-4C54-4241-BD8D-300261E11414}" type="slidenum">
              <a:rPr lang="nl-NL" smtClean="0"/>
              <a:t>‹#›</a:t>
            </a:fld>
            <a:endParaRPr lang="nl-NL"/>
          </a:p>
        </p:txBody>
      </p:sp>
    </p:spTree>
    <p:extLst>
      <p:ext uri="{BB962C8B-B14F-4D97-AF65-F5344CB8AC3E}">
        <p14:creationId xmlns:p14="http://schemas.microsoft.com/office/powerpoint/2010/main" val="1146979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F4CD-C4E5-C2CE-3B6A-47EC785A1434}"/>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35EA0446-0CDA-F3BD-4468-9C30B0A37157}"/>
              </a:ext>
            </a:extLst>
          </p:cNvPr>
          <p:cNvSpPr>
            <a:spLocks noGrp="1"/>
          </p:cNvSpPr>
          <p:nvPr>
            <p:ph type="dt" sz="half" idx="10"/>
          </p:nvPr>
        </p:nvSpPr>
        <p:spPr/>
        <p:txBody>
          <a:bodyPr/>
          <a:lstStyle/>
          <a:p>
            <a:fld id="{FEA14BA9-62A7-435B-91C9-31E11F71F949}" type="datetimeFigureOut">
              <a:rPr lang="nl-NL" smtClean="0"/>
              <a:t>28-1-2026</a:t>
            </a:fld>
            <a:endParaRPr lang="nl-NL"/>
          </a:p>
        </p:txBody>
      </p:sp>
      <p:sp>
        <p:nvSpPr>
          <p:cNvPr id="4" name="Footer Placeholder 3">
            <a:extLst>
              <a:ext uri="{FF2B5EF4-FFF2-40B4-BE49-F238E27FC236}">
                <a16:creationId xmlns:a16="http://schemas.microsoft.com/office/drawing/2014/main" id="{51BFA1C7-CE24-DEC0-64D8-0704CA7696C6}"/>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3E1586CA-8F4F-DAF9-80F5-AA122133E5AD}"/>
              </a:ext>
            </a:extLst>
          </p:cNvPr>
          <p:cNvSpPr>
            <a:spLocks noGrp="1"/>
          </p:cNvSpPr>
          <p:nvPr>
            <p:ph type="sldNum" sz="quarter" idx="12"/>
          </p:nvPr>
        </p:nvSpPr>
        <p:spPr/>
        <p:txBody>
          <a:bodyPr/>
          <a:lstStyle/>
          <a:p>
            <a:fld id="{A2AA89B2-4C54-4241-BD8D-300261E11414}" type="slidenum">
              <a:rPr lang="nl-NL" smtClean="0"/>
              <a:t>‹#›</a:t>
            </a:fld>
            <a:endParaRPr lang="nl-NL"/>
          </a:p>
        </p:txBody>
      </p:sp>
    </p:spTree>
    <p:extLst>
      <p:ext uri="{BB962C8B-B14F-4D97-AF65-F5344CB8AC3E}">
        <p14:creationId xmlns:p14="http://schemas.microsoft.com/office/powerpoint/2010/main" val="3210594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5213C6-EA2F-4B15-97E7-88DF647A7E30}"/>
              </a:ext>
            </a:extLst>
          </p:cNvPr>
          <p:cNvSpPr>
            <a:spLocks noGrp="1"/>
          </p:cNvSpPr>
          <p:nvPr>
            <p:ph type="dt" sz="half" idx="10"/>
          </p:nvPr>
        </p:nvSpPr>
        <p:spPr/>
        <p:txBody>
          <a:bodyPr/>
          <a:lstStyle/>
          <a:p>
            <a:fld id="{FEA14BA9-62A7-435B-91C9-31E11F71F949}" type="datetimeFigureOut">
              <a:rPr lang="nl-NL" smtClean="0"/>
              <a:t>28-1-2026</a:t>
            </a:fld>
            <a:endParaRPr lang="nl-NL"/>
          </a:p>
        </p:txBody>
      </p:sp>
      <p:sp>
        <p:nvSpPr>
          <p:cNvPr id="3" name="Footer Placeholder 2">
            <a:extLst>
              <a:ext uri="{FF2B5EF4-FFF2-40B4-BE49-F238E27FC236}">
                <a16:creationId xmlns:a16="http://schemas.microsoft.com/office/drawing/2014/main" id="{0D354F89-7B15-FD60-711D-523D85F984DA}"/>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8B80FD11-0AC4-D1F0-92BD-D912A2A338C7}"/>
              </a:ext>
            </a:extLst>
          </p:cNvPr>
          <p:cNvSpPr>
            <a:spLocks noGrp="1"/>
          </p:cNvSpPr>
          <p:nvPr>
            <p:ph type="sldNum" sz="quarter" idx="12"/>
          </p:nvPr>
        </p:nvSpPr>
        <p:spPr/>
        <p:txBody>
          <a:bodyPr/>
          <a:lstStyle/>
          <a:p>
            <a:fld id="{A2AA89B2-4C54-4241-BD8D-300261E11414}" type="slidenum">
              <a:rPr lang="nl-NL" smtClean="0"/>
              <a:t>‹#›</a:t>
            </a:fld>
            <a:endParaRPr lang="nl-NL"/>
          </a:p>
        </p:txBody>
      </p:sp>
    </p:spTree>
    <p:extLst>
      <p:ext uri="{BB962C8B-B14F-4D97-AF65-F5344CB8AC3E}">
        <p14:creationId xmlns:p14="http://schemas.microsoft.com/office/powerpoint/2010/main" val="3455055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9BC8E-A91F-78F1-9A31-FCFFC8B19F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069060BC-11E4-BCD5-409A-44954E3656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964D7E39-AB10-79D0-D670-8AE300B3FB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FA5F32-E0FD-9AA7-FF88-E21001B2D565}"/>
              </a:ext>
            </a:extLst>
          </p:cNvPr>
          <p:cNvSpPr>
            <a:spLocks noGrp="1"/>
          </p:cNvSpPr>
          <p:nvPr>
            <p:ph type="dt" sz="half" idx="10"/>
          </p:nvPr>
        </p:nvSpPr>
        <p:spPr/>
        <p:txBody>
          <a:bodyPr/>
          <a:lstStyle/>
          <a:p>
            <a:fld id="{FEA14BA9-62A7-435B-91C9-31E11F71F949}" type="datetimeFigureOut">
              <a:rPr lang="nl-NL" smtClean="0"/>
              <a:t>28-1-2026</a:t>
            </a:fld>
            <a:endParaRPr lang="nl-NL"/>
          </a:p>
        </p:txBody>
      </p:sp>
      <p:sp>
        <p:nvSpPr>
          <p:cNvPr id="6" name="Footer Placeholder 5">
            <a:extLst>
              <a:ext uri="{FF2B5EF4-FFF2-40B4-BE49-F238E27FC236}">
                <a16:creationId xmlns:a16="http://schemas.microsoft.com/office/drawing/2014/main" id="{EA89C152-D6DF-C7DA-84C2-75A4FE0D9DB4}"/>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A35F4802-FA7F-BA2E-5CDE-DE99B94803A6}"/>
              </a:ext>
            </a:extLst>
          </p:cNvPr>
          <p:cNvSpPr>
            <a:spLocks noGrp="1"/>
          </p:cNvSpPr>
          <p:nvPr>
            <p:ph type="sldNum" sz="quarter" idx="12"/>
          </p:nvPr>
        </p:nvSpPr>
        <p:spPr/>
        <p:txBody>
          <a:bodyPr/>
          <a:lstStyle/>
          <a:p>
            <a:fld id="{A2AA89B2-4C54-4241-BD8D-300261E11414}" type="slidenum">
              <a:rPr lang="nl-NL" smtClean="0"/>
              <a:t>‹#›</a:t>
            </a:fld>
            <a:endParaRPr lang="nl-NL"/>
          </a:p>
        </p:txBody>
      </p:sp>
    </p:spTree>
    <p:extLst>
      <p:ext uri="{BB962C8B-B14F-4D97-AF65-F5344CB8AC3E}">
        <p14:creationId xmlns:p14="http://schemas.microsoft.com/office/powerpoint/2010/main" val="750284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CB71C-4189-840E-0459-2E58B8FC9A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0766903B-9057-9855-C7A8-BF7581664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CFA6A10C-7A27-90E8-CD1E-9E7131EAE7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099025-A186-19D5-FDFA-26BB3B0784FC}"/>
              </a:ext>
            </a:extLst>
          </p:cNvPr>
          <p:cNvSpPr>
            <a:spLocks noGrp="1"/>
          </p:cNvSpPr>
          <p:nvPr>
            <p:ph type="dt" sz="half" idx="10"/>
          </p:nvPr>
        </p:nvSpPr>
        <p:spPr/>
        <p:txBody>
          <a:bodyPr/>
          <a:lstStyle/>
          <a:p>
            <a:fld id="{FEA14BA9-62A7-435B-91C9-31E11F71F949}" type="datetimeFigureOut">
              <a:rPr lang="nl-NL" smtClean="0"/>
              <a:t>28-1-2026</a:t>
            </a:fld>
            <a:endParaRPr lang="nl-NL"/>
          </a:p>
        </p:txBody>
      </p:sp>
      <p:sp>
        <p:nvSpPr>
          <p:cNvPr id="6" name="Footer Placeholder 5">
            <a:extLst>
              <a:ext uri="{FF2B5EF4-FFF2-40B4-BE49-F238E27FC236}">
                <a16:creationId xmlns:a16="http://schemas.microsoft.com/office/drawing/2014/main" id="{AD30F12C-885D-17DA-A08C-FF4366CED95D}"/>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C42F6039-A73F-86FE-5789-D11FADEE0609}"/>
              </a:ext>
            </a:extLst>
          </p:cNvPr>
          <p:cNvSpPr>
            <a:spLocks noGrp="1"/>
          </p:cNvSpPr>
          <p:nvPr>
            <p:ph type="sldNum" sz="quarter" idx="12"/>
          </p:nvPr>
        </p:nvSpPr>
        <p:spPr/>
        <p:txBody>
          <a:bodyPr/>
          <a:lstStyle/>
          <a:p>
            <a:fld id="{A2AA89B2-4C54-4241-BD8D-300261E11414}" type="slidenum">
              <a:rPr lang="nl-NL" smtClean="0"/>
              <a:t>‹#›</a:t>
            </a:fld>
            <a:endParaRPr lang="nl-NL"/>
          </a:p>
        </p:txBody>
      </p:sp>
    </p:spTree>
    <p:extLst>
      <p:ext uri="{BB962C8B-B14F-4D97-AF65-F5344CB8AC3E}">
        <p14:creationId xmlns:p14="http://schemas.microsoft.com/office/powerpoint/2010/main" val="242261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2B39-EDFC-7357-D64D-4DAE4B8878E4}"/>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48BB8959-67E1-3B06-AFF3-54FF2D686C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1A706913-02A7-14D4-464F-EC0F2BC2FE1C}"/>
              </a:ext>
            </a:extLst>
          </p:cNvPr>
          <p:cNvSpPr>
            <a:spLocks noGrp="1"/>
          </p:cNvSpPr>
          <p:nvPr>
            <p:ph type="dt" sz="half" idx="10"/>
          </p:nvPr>
        </p:nvSpPr>
        <p:spPr/>
        <p:txBody>
          <a:bodyPr/>
          <a:lstStyle/>
          <a:p>
            <a:fld id="{FEA14BA9-62A7-435B-91C9-31E11F71F949}" type="datetimeFigureOut">
              <a:rPr lang="nl-NL" smtClean="0"/>
              <a:t>28-1-2026</a:t>
            </a:fld>
            <a:endParaRPr lang="nl-NL"/>
          </a:p>
        </p:txBody>
      </p:sp>
      <p:sp>
        <p:nvSpPr>
          <p:cNvPr id="5" name="Footer Placeholder 4">
            <a:extLst>
              <a:ext uri="{FF2B5EF4-FFF2-40B4-BE49-F238E27FC236}">
                <a16:creationId xmlns:a16="http://schemas.microsoft.com/office/drawing/2014/main" id="{3C559A67-A413-E73E-1AE6-A757DFE84FF9}"/>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790C5552-0579-FBDC-F58E-B43356D0012F}"/>
              </a:ext>
            </a:extLst>
          </p:cNvPr>
          <p:cNvSpPr>
            <a:spLocks noGrp="1"/>
          </p:cNvSpPr>
          <p:nvPr>
            <p:ph type="sldNum" sz="quarter" idx="12"/>
          </p:nvPr>
        </p:nvSpPr>
        <p:spPr/>
        <p:txBody>
          <a:bodyPr/>
          <a:lstStyle/>
          <a:p>
            <a:fld id="{A2AA89B2-4C54-4241-BD8D-300261E11414}" type="slidenum">
              <a:rPr lang="nl-NL" smtClean="0"/>
              <a:t>‹#›</a:t>
            </a:fld>
            <a:endParaRPr lang="nl-NL"/>
          </a:p>
        </p:txBody>
      </p:sp>
    </p:spTree>
    <p:extLst>
      <p:ext uri="{BB962C8B-B14F-4D97-AF65-F5344CB8AC3E}">
        <p14:creationId xmlns:p14="http://schemas.microsoft.com/office/powerpoint/2010/main" val="2714120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BBC484-E29F-BAC9-6F76-50B542355AE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8A137778-64DF-807E-F588-BB44ECB90C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BD474AFE-1AB4-62FF-E49E-A24C693D0A27}"/>
              </a:ext>
            </a:extLst>
          </p:cNvPr>
          <p:cNvSpPr>
            <a:spLocks noGrp="1"/>
          </p:cNvSpPr>
          <p:nvPr>
            <p:ph type="dt" sz="half" idx="10"/>
          </p:nvPr>
        </p:nvSpPr>
        <p:spPr/>
        <p:txBody>
          <a:bodyPr/>
          <a:lstStyle/>
          <a:p>
            <a:fld id="{FEA14BA9-62A7-435B-91C9-31E11F71F949}" type="datetimeFigureOut">
              <a:rPr lang="nl-NL" smtClean="0"/>
              <a:t>28-1-2026</a:t>
            </a:fld>
            <a:endParaRPr lang="nl-NL"/>
          </a:p>
        </p:txBody>
      </p:sp>
      <p:sp>
        <p:nvSpPr>
          <p:cNvPr id="5" name="Footer Placeholder 4">
            <a:extLst>
              <a:ext uri="{FF2B5EF4-FFF2-40B4-BE49-F238E27FC236}">
                <a16:creationId xmlns:a16="http://schemas.microsoft.com/office/drawing/2014/main" id="{1AB3E4DC-60B1-A866-D3C0-FDC92A80F395}"/>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D50494B8-0209-4760-12B7-092858CC3D11}"/>
              </a:ext>
            </a:extLst>
          </p:cNvPr>
          <p:cNvSpPr>
            <a:spLocks noGrp="1"/>
          </p:cNvSpPr>
          <p:nvPr>
            <p:ph type="sldNum" sz="quarter" idx="12"/>
          </p:nvPr>
        </p:nvSpPr>
        <p:spPr/>
        <p:txBody>
          <a:bodyPr/>
          <a:lstStyle/>
          <a:p>
            <a:fld id="{A2AA89B2-4C54-4241-BD8D-300261E11414}" type="slidenum">
              <a:rPr lang="nl-NL" smtClean="0"/>
              <a:t>‹#›</a:t>
            </a:fld>
            <a:endParaRPr lang="nl-NL"/>
          </a:p>
        </p:txBody>
      </p:sp>
    </p:spTree>
    <p:extLst>
      <p:ext uri="{BB962C8B-B14F-4D97-AF65-F5344CB8AC3E}">
        <p14:creationId xmlns:p14="http://schemas.microsoft.com/office/powerpoint/2010/main" val="4195132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l" smtClean="0"/>
              <a:pPr/>
              <a:t>‹#›</a:t>
            </a:fld>
            <a:endParaRPr lang="nl"/>
          </a:p>
        </p:txBody>
      </p:sp>
    </p:spTree>
    <p:extLst>
      <p:ext uri="{BB962C8B-B14F-4D97-AF65-F5344CB8AC3E}">
        <p14:creationId xmlns:p14="http://schemas.microsoft.com/office/powerpoint/2010/main" val="4098095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A0E115-5757-2030-D0C7-39A0DA8C90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NL"/>
          </a:p>
        </p:txBody>
      </p:sp>
      <p:sp>
        <p:nvSpPr>
          <p:cNvPr id="3" name="Text Placeholder 2">
            <a:extLst>
              <a:ext uri="{FF2B5EF4-FFF2-40B4-BE49-F238E27FC236}">
                <a16:creationId xmlns:a16="http://schemas.microsoft.com/office/drawing/2014/main" id="{6E286267-153D-52FC-1675-4691761D89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9D754EA4-A48F-DD89-8A90-62659AB223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A14BA9-62A7-435B-91C9-31E11F71F949}" type="datetimeFigureOut">
              <a:rPr lang="nl-NL" smtClean="0"/>
              <a:t>28-1-2026</a:t>
            </a:fld>
            <a:endParaRPr lang="nl-NL"/>
          </a:p>
        </p:txBody>
      </p:sp>
      <p:sp>
        <p:nvSpPr>
          <p:cNvPr id="5" name="Footer Placeholder 4">
            <a:extLst>
              <a:ext uri="{FF2B5EF4-FFF2-40B4-BE49-F238E27FC236}">
                <a16:creationId xmlns:a16="http://schemas.microsoft.com/office/drawing/2014/main" id="{DF0988C6-3DA1-B9DB-3784-D88A95E50B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A5FCF100-A49C-41AB-75BF-063F9A8347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AA89B2-4C54-4241-BD8D-300261E11414}" type="slidenum">
              <a:rPr lang="nl-NL" smtClean="0"/>
              <a:t>‹#›</a:t>
            </a:fld>
            <a:endParaRPr lang="nl-NL"/>
          </a:p>
        </p:txBody>
      </p:sp>
    </p:spTree>
    <p:extLst>
      <p:ext uri="{BB962C8B-B14F-4D97-AF65-F5344CB8AC3E}">
        <p14:creationId xmlns:p14="http://schemas.microsoft.com/office/powerpoint/2010/main" val="3039942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mailto:j.j.h.nikkessen@uu.nl"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mailto:j.j.h.nikkessen@uu.nl"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277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4E5350D-6F8E-A9A0-6CE4-BA2E2B277CAB}"/>
              </a:ext>
            </a:extLst>
          </p:cNvPr>
          <p:cNvSpPr txBox="1"/>
          <p:nvPr/>
        </p:nvSpPr>
        <p:spPr>
          <a:xfrm>
            <a:off x="7152073" y="2390252"/>
            <a:ext cx="3988780" cy="2077492"/>
          </a:xfrm>
          <a:prstGeom prst="rect">
            <a:avLst/>
          </a:prstGeom>
          <a:noFill/>
        </p:spPr>
        <p:txBody>
          <a:bodyPr wrap="square" rtlCol="0">
            <a:spAutoFit/>
          </a:bodyPr>
          <a:lstStyle/>
          <a:p>
            <a:pPr algn="ctr"/>
            <a:r>
              <a:rPr lang="en-US" sz="2850" dirty="0" err="1">
                <a:solidFill>
                  <a:srgbClr val="ED4990"/>
                </a:solidFill>
                <a:latin typeface="Merriweather" panose="02060503050406030704" pitchFamily="18" charset="0"/>
              </a:rPr>
              <a:t>Buitenkring</a:t>
            </a:r>
            <a:r>
              <a:rPr lang="en-US" sz="2850" dirty="0">
                <a:solidFill>
                  <a:srgbClr val="ED4990"/>
                </a:solidFill>
                <a:latin typeface="Merriweather" panose="02060503050406030704" pitchFamily="18" charset="0"/>
              </a:rPr>
              <a:t>-</a:t>
            </a:r>
            <a:br>
              <a:rPr lang="en-US" sz="3000" dirty="0">
                <a:solidFill>
                  <a:srgbClr val="ED4990"/>
                </a:solidFill>
                <a:latin typeface="Merriweather" panose="02060503050406030704" pitchFamily="18" charset="0"/>
              </a:rPr>
            </a:br>
            <a:r>
              <a:rPr lang="en-US" sz="3000" dirty="0" err="1">
                <a:solidFill>
                  <a:srgbClr val="ED4990"/>
                </a:solidFill>
                <a:latin typeface="Merriweather" panose="02060503050406030704" pitchFamily="18" charset="0"/>
              </a:rPr>
              <a:t>bijeenkomst</a:t>
            </a:r>
            <a:endParaRPr lang="en-US" sz="3000" dirty="0">
              <a:solidFill>
                <a:srgbClr val="ED4990"/>
              </a:solidFill>
              <a:latin typeface="Merriweather" panose="02060503050406030704" pitchFamily="18" charset="0"/>
            </a:endParaRPr>
          </a:p>
          <a:p>
            <a:pPr algn="ctr"/>
            <a:br>
              <a:rPr lang="en-US" sz="2500" dirty="0">
                <a:latin typeface="Merriweather" panose="02060503050406030704" pitchFamily="18" charset="0"/>
              </a:rPr>
            </a:br>
            <a:r>
              <a:rPr lang="en-US" sz="3000" dirty="0">
                <a:solidFill>
                  <a:schemeClr val="bg1"/>
                </a:solidFill>
                <a:latin typeface="Helvetica" panose="020B0604020202020204" pitchFamily="34" charset="0"/>
                <a:cs typeface="Helvetica" panose="020B0604020202020204" pitchFamily="34" charset="0"/>
              </a:rPr>
              <a:t>ME</a:t>
            </a:r>
            <a:r>
              <a:rPr lang="en-US" sz="3000" dirty="0">
                <a:solidFill>
                  <a:srgbClr val="FFFFFF"/>
                </a:solidFill>
                <a:latin typeface="Helvetica" panose="020B0604020202020204" pitchFamily="34" charset="0"/>
                <a:cs typeface="Helvetica" panose="020B0604020202020204" pitchFamily="34" charset="0"/>
              </a:rPr>
              <a:t>S</a:t>
            </a:r>
            <a:r>
              <a:rPr lang="en-US" sz="3000" dirty="0">
                <a:solidFill>
                  <a:schemeClr val="bg1"/>
                </a:solidFill>
                <a:latin typeface="Helvetica" panose="020B0604020202020204" pitchFamily="34" charset="0"/>
                <a:cs typeface="Helvetica" panose="020B0604020202020204" pitchFamily="34" charset="0"/>
              </a:rPr>
              <a:t>OE</a:t>
            </a:r>
            <a:br>
              <a:rPr lang="en-US" sz="1500" dirty="0">
                <a:solidFill>
                  <a:schemeClr val="bg1"/>
                </a:solidFill>
                <a:latin typeface="Helvetica" panose="020B0604020202020204" pitchFamily="34" charset="0"/>
                <a:cs typeface="Helvetica" panose="020B0604020202020204" pitchFamily="34" charset="0"/>
              </a:rPr>
            </a:br>
            <a:r>
              <a:rPr lang="en-US" sz="1600" dirty="0">
                <a:solidFill>
                  <a:schemeClr val="bg1"/>
                </a:solidFill>
                <a:latin typeface="Helvetica" panose="020B0604020202020204" pitchFamily="34" charset="0"/>
                <a:cs typeface="Helvetica" panose="020B0604020202020204" pitchFamily="34" charset="0"/>
              </a:rPr>
              <a:t>19 </a:t>
            </a:r>
            <a:r>
              <a:rPr lang="en-US" sz="1600" dirty="0" err="1">
                <a:solidFill>
                  <a:schemeClr val="bg1"/>
                </a:solidFill>
                <a:latin typeface="Helvetica" panose="020B0604020202020204" pitchFamily="34" charset="0"/>
                <a:cs typeface="Helvetica" panose="020B0604020202020204" pitchFamily="34" charset="0"/>
              </a:rPr>
              <a:t>januari</a:t>
            </a:r>
            <a:r>
              <a:rPr lang="en-US" sz="1600" dirty="0">
                <a:solidFill>
                  <a:schemeClr val="bg1"/>
                </a:solidFill>
                <a:latin typeface="Helvetica" panose="020B0604020202020204" pitchFamily="34" charset="0"/>
                <a:cs typeface="Helvetica" panose="020B0604020202020204" pitchFamily="34" charset="0"/>
              </a:rPr>
              <a:t> 2026</a:t>
            </a:r>
            <a:endParaRPr lang="nl-NL" sz="1600" dirty="0">
              <a:solidFill>
                <a:schemeClr val="bg1"/>
              </a:solidFill>
              <a:latin typeface="Helvetica" panose="020B0604020202020204" pitchFamily="34" charset="0"/>
              <a:cs typeface="Helvetica" panose="020B0604020202020204" pitchFamily="34" charset="0"/>
            </a:endParaRPr>
          </a:p>
        </p:txBody>
      </p:sp>
      <p:pic>
        <p:nvPicPr>
          <p:cNvPr id="1026" name="Picture 2" descr="Logo - Huisstijl - Universiteit Utrecht">
            <a:extLst>
              <a:ext uri="{FF2B5EF4-FFF2-40B4-BE49-F238E27FC236}">
                <a16:creationId xmlns:a16="http://schemas.microsoft.com/office/drawing/2014/main" id="{97D89294-0125-94B1-AE96-08831CFB90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4060" y="5806421"/>
            <a:ext cx="2259727" cy="7158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C4C8DFF-86A7-069C-6566-F959ACF96C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7531" y="5806420"/>
            <a:ext cx="2420921" cy="715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3EEEAD5-AA3F-0F63-00E9-7BF824D376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160" y="1275797"/>
            <a:ext cx="6459604" cy="4306403"/>
          </a:xfrm>
          <a:prstGeom prst="rect">
            <a:avLst/>
          </a:prstGeom>
        </p:spPr>
      </p:pic>
      <p:pic>
        <p:nvPicPr>
          <p:cNvPr id="13" name="Picture 12">
            <a:extLst>
              <a:ext uri="{FF2B5EF4-FFF2-40B4-BE49-F238E27FC236}">
                <a16:creationId xmlns:a16="http://schemas.microsoft.com/office/drawing/2014/main" id="{37B0EED6-1AEF-E4F8-5787-0463269A4743}"/>
              </a:ext>
            </a:extLst>
          </p:cNvPr>
          <p:cNvPicPr>
            <a:picLocks noChangeAspect="1"/>
          </p:cNvPicPr>
          <p:nvPr/>
        </p:nvPicPr>
        <p:blipFill>
          <a:blip r:embed="rId5"/>
          <a:stretch>
            <a:fillRect/>
          </a:stretch>
        </p:blipFill>
        <p:spPr>
          <a:xfrm>
            <a:off x="467659" y="1025928"/>
            <a:ext cx="1414236" cy="1344858"/>
          </a:xfrm>
          <a:prstGeom prst="rect">
            <a:avLst/>
          </a:prstGeom>
        </p:spPr>
      </p:pic>
    </p:spTree>
    <p:extLst>
      <p:ext uri="{BB962C8B-B14F-4D97-AF65-F5344CB8AC3E}">
        <p14:creationId xmlns:p14="http://schemas.microsoft.com/office/powerpoint/2010/main" val="1819483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Programma</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Onderzoeksupdate</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Casussen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uit</a:t>
            </a:r>
            <a:r>
              <a:rPr lang="en-US" sz="1500" dirty="0">
                <a:solidFill>
                  <a:srgbClr val="000000"/>
                </a:solidFill>
                <a:latin typeface="Helvetica" panose="020B0604020202020204" pitchFamily="34" charset="0"/>
                <a:cs typeface="Helvetica" panose="020B0604020202020204" pitchFamily="34" charset="0"/>
              </a:rPr>
              <a:t> PLG </a:t>
            </a:r>
            <a:r>
              <a:rPr lang="en-US" sz="1500" dirty="0" err="1">
                <a:solidFill>
                  <a:srgbClr val="000000"/>
                </a:solidFill>
                <a:latin typeface="Helvetica" panose="020B0604020202020204" pitchFamily="34" charset="0"/>
                <a:cs typeface="Helvetica" panose="020B0604020202020204" pitchFamily="34" charset="0"/>
              </a:rPr>
              <a:t>bespreken</a:t>
            </a:r>
            <a:r>
              <a:rPr lang="en-US" sz="1500" dirty="0">
                <a:solidFill>
                  <a:srgbClr val="000000"/>
                </a:solidFill>
                <a:latin typeface="Helvetica" panose="020B0604020202020204" pitchFamily="34" charset="0"/>
                <a:cs typeface="Helvetica" panose="020B0604020202020204" pitchFamily="34" charset="0"/>
              </a:rPr>
              <a:t> (in </a:t>
            </a:r>
            <a:r>
              <a:rPr lang="en-US" sz="1500" dirty="0" err="1">
                <a:solidFill>
                  <a:srgbClr val="000000"/>
                </a:solidFill>
                <a:latin typeface="Helvetica" panose="020B0604020202020204" pitchFamily="34" charset="0"/>
                <a:cs typeface="Helvetica" panose="020B0604020202020204" pitchFamily="34" charset="0"/>
              </a:rPr>
              <a:t>groepjes</a:t>
            </a:r>
            <a:r>
              <a:rPr lang="en-US" sz="1500" dirty="0">
                <a:solidFill>
                  <a:srgbClr val="000000"/>
                </a:solidFill>
                <a:latin typeface="Helvetica" panose="020B0604020202020204" pitchFamily="34" charset="0"/>
                <a:cs typeface="Helvetica" panose="020B0604020202020204" pitchFamily="34" charset="0"/>
              </a:rPr>
              <a:t> / </a:t>
            </a:r>
            <a:r>
              <a:rPr lang="en-US" sz="1500" dirty="0" err="1">
                <a:solidFill>
                  <a:srgbClr val="000000"/>
                </a:solidFill>
                <a:latin typeface="Helvetica" panose="020B0604020202020204" pitchFamily="34" charset="0"/>
                <a:cs typeface="Helvetica" panose="020B0604020202020204" pitchFamily="34" charset="0"/>
              </a:rPr>
              <a:t>plenair</a:t>
            </a:r>
            <a:r>
              <a:rPr lang="en-US" sz="1500" dirty="0">
                <a:solidFill>
                  <a:srgbClr val="000000"/>
                </a:solidFill>
                <a:latin typeface="Helvetica" panose="020B0604020202020204" pitchFamily="34" charset="0"/>
                <a:cs typeface="Helvetica" panose="020B0604020202020204" pitchFamily="34" charset="0"/>
              </a:rPr>
              <a:t>):</a:t>
            </a:r>
          </a:p>
          <a:p>
            <a:pPr lvl="1">
              <a:spcBef>
                <a:spcPts val="1600"/>
              </a:spcBef>
              <a:buClr>
                <a:srgbClr val="000000"/>
              </a:buClr>
              <a:buFont typeface="Courier New" panose="02070309020205020404" pitchFamily="49" charset="0"/>
              <a:buChar char="o"/>
            </a:pPr>
            <a:r>
              <a:rPr lang="en-US" sz="1500" b="1" dirty="0">
                <a:solidFill>
                  <a:srgbClr val="072771"/>
                </a:solidFill>
                <a:latin typeface="Helvetica" panose="020B0604020202020204" pitchFamily="34" charset="0"/>
                <a:cs typeface="Helvetica" panose="020B0604020202020204" pitchFamily="34" charset="0"/>
              </a:rPr>
              <a:t>C1: </a:t>
            </a:r>
            <a:r>
              <a:rPr lang="en-US" sz="1500" dirty="0" err="1">
                <a:solidFill>
                  <a:srgbClr val="000000"/>
                </a:solidFill>
                <a:latin typeface="Helvetica" panose="020B0604020202020204" pitchFamily="34" charset="0"/>
                <a:cs typeface="Helvetica" panose="020B0604020202020204" pitchFamily="34" charset="0"/>
              </a:rPr>
              <a:t>Erfgoedgemeenschappen</a:t>
            </a:r>
            <a:r>
              <a:rPr lang="en-US" sz="1500" dirty="0">
                <a:solidFill>
                  <a:srgbClr val="000000"/>
                </a:solidFill>
                <a:latin typeface="Helvetica" panose="020B0604020202020204" pitchFamily="34" charset="0"/>
                <a:cs typeface="Helvetica" panose="020B0604020202020204" pitchFamily="34" charset="0"/>
              </a:rPr>
              <a:t> in </a:t>
            </a:r>
            <a:r>
              <a:rPr lang="en-US" sz="1500" dirty="0" err="1">
                <a:solidFill>
                  <a:srgbClr val="000000"/>
                </a:solidFill>
                <a:latin typeface="Helvetica" panose="020B0604020202020204" pitchFamily="34" charset="0"/>
                <a:cs typeface="Helvetica" panose="020B0604020202020204" pitchFamily="34" charset="0"/>
              </a:rPr>
              <a:t>havo</a:t>
            </a:r>
            <a:r>
              <a:rPr lang="en-US" sz="1500" dirty="0">
                <a:solidFill>
                  <a:srgbClr val="000000"/>
                </a:solidFill>
                <a:latin typeface="Helvetica" panose="020B0604020202020204" pitchFamily="34" charset="0"/>
                <a:cs typeface="Helvetica" panose="020B0604020202020204" pitchFamily="34" charset="0"/>
              </a:rPr>
              <a:t> 4</a:t>
            </a:r>
          </a:p>
          <a:p>
            <a:pPr lvl="1">
              <a:spcBef>
                <a:spcPts val="1600"/>
              </a:spcBef>
              <a:buClr>
                <a:srgbClr val="000000"/>
              </a:buClr>
              <a:buFont typeface="Courier New" panose="02070309020205020404" pitchFamily="49" charset="0"/>
              <a:buChar char="o"/>
            </a:pPr>
            <a:r>
              <a:rPr lang="en-US" sz="1500" b="1" dirty="0">
                <a:solidFill>
                  <a:srgbClr val="ED4990"/>
                </a:solidFill>
                <a:latin typeface="Helvetica" panose="020B0604020202020204" pitchFamily="34" charset="0"/>
                <a:cs typeface="Helvetica" panose="020B0604020202020204" pitchFamily="34" charset="0"/>
              </a:rPr>
              <a:t>C2: </a:t>
            </a:r>
            <a:r>
              <a:rPr lang="nl" sz="1500" dirty="0">
                <a:latin typeface="Helvetica" panose="020B0604020202020204" pitchFamily="34" charset="0"/>
                <a:cs typeface="Helvetica" panose="020B0604020202020204" pitchFamily="34" charset="0"/>
              </a:rPr>
              <a:t>Aansluiting bij een bestaande werkwijze</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r>
              <a:rPr lang="en-US" sz="1500" dirty="0" err="1">
                <a:solidFill>
                  <a:srgbClr val="000000"/>
                </a:solidFill>
                <a:latin typeface="Helvetica" panose="020B0604020202020204" pitchFamily="34" charset="0"/>
                <a:cs typeface="Helvetica" panose="020B0604020202020204" pitchFamily="34" charset="0"/>
              </a:rPr>
              <a:t>Advies</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onderzoek</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320694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Onderzoeksvragen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132" y="1255600"/>
            <a:ext cx="11698723" cy="5602393"/>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156082"/>
              </a:buClr>
              <a:buSzPts val="1400"/>
              <a:buNone/>
            </a:pPr>
            <a:r>
              <a:rPr lang="en-US" sz="1600" dirty="0" err="1">
                <a:latin typeface="Helvetica" panose="020B0604020202020204" pitchFamily="34" charset="0"/>
                <a:cs typeface="Helvetica" panose="020B0604020202020204" pitchFamily="34" charset="0"/>
              </a:rPr>
              <a:t>O.b.v.</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educatief</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ontwerponderzoek</a:t>
            </a:r>
            <a:r>
              <a:rPr lang="en-US" sz="1600" dirty="0">
                <a:latin typeface="Helvetica" panose="020B0604020202020204" pitchFamily="34" charset="0"/>
                <a:cs typeface="Helvetica" panose="020B0604020202020204" pitchFamily="34" charset="0"/>
              </a:rPr>
              <a:t> met de PLG </a:t>
            </a:r>
            <a:r>
              <a:rPr lang="en-US" sz="1600" dirty="0" err="1">
                <a:latin typeface="Helvetica" panose="020B0604020202020204" pitchFamily="34" charset="0"/>
                <a:cs typeface="Helvetica" panose="020B0604020202020204" pitchFamily="34" charset="0"/>
              </a:rPr>
              <a:t>wordt</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een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cyclus</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doorlopen</a:t>
            </a:r>
            <a:r>
              <a:rPr lang="en-US" sz="1600" dirty="0">
                <a:latin typeface="Helvetica" panose="020B0604020202020204" pitchFamily="34" charset="0"/>
                <a:cs typeface="Helvetica" panose="020B0604020202020204" pitchFamily="34" charset="0"/>
              </a:rPr>
              <a:t> in </a:t>
            </a:r>
            <a:r>
              <a:rPr lang="en-US" sz="1600" dirty="0" err="1">
                <a:latin typeface="Helvetica" panose="020B0604020202020204" pitchFamily="34" charset="0"/>
                <a:cs typeface="Helvetica" panose="020B0604020202020204" pitchFamily="34" charset="0"/>
              </a:rPr>
              <a:t>functie</a:t>
            </a:r>
            <a:r>
              <a:rPr lang="en-US" sz="1600" dirty="0">
                <a:latin typeface="Helvetica" panose="020B0604020202020204" pitchFamily="34" charset="0"/>
                <a:cs typeface="Helvetica" panose="020B0604020202020204" pitchFamily="34" charset="0"/>
              </a:rPr>
              <a:t> van </a:t>
            </a:r>
            <a:br>
              <a:rPr lang="en-US" sz="1600" dirty="0">
                <a:latin typeface="Helvetica" panose="020B0604020202020204" pitchFamily="34" charset="0"/>
                <a:cs typeface="Helvetica" panose="020B0604020202020204" pitchFamily="34" charset="0"/>
              </a:rPr>
            </a:br>
            <a:r>
              <a:rPr lang="en-US" sz="1600" u="sng" dirty="0">
                <a:solidFill>
                  <a:srgbClr val="072771"/>
                </a:solidFill>
                <a:latin typeface="Helvetica" panose="020B0604020202020204" pitchFamily="34" charset="0"/>
                <a:cs typeface="Helvetica" panose="020B0604020202020204" pitchFamily="34" charset="0"/>
              </a:rPr>
              <a:t>twee </a:t>
            </a:r>
            <a:r>
              <a:rPr lang="en-US" sz="1600" u="sng" dirty="0" err="1">
                <a:solidFill>
                  <a:srgbClr val="072771"/>
                </a:solidFill>
                <a:latin typeface="Helvetica" panose="020B0604020202020204" pitchFamily="34" charset="0"/>
                <a:cs typeface="Helvetica" panose="020B0604020202020204" pitchFamily="34" charset="0"/>
              </a:rPr>
              <a:t>onderzoeksvragen</a:t>
            </a:r>
            <a:r>
              <a:rPr lang="en-US" sz="1600" dirty="0">
                <a:latin typeface="Helvetica" panose="020B0604020202020204" pitchFamily="34" charset="0"/>
                <a:cs typeface="Helvetica" panose="020B0604020202020204" pitchFamily="34" charset="0"/>
              </a:rPr>
              <a:t>.</a:t>
            </a:r>
          </a:p>
          <a:p>
            <a:pPr marL="186262" indent="0">
              <a:spcBef>
                <a:spcPts val="1600"/>
              </a:spcBef>
              <a:buClr>
                <a:srgbClr val="156082"/>
              </a:buClr>
              <a:buSzPts val="1400"/>
              <a:buNone/>
            </a:pPr>
            <a:endParaRPr lang="en-US" sz="1600" dirty="0">
              <a:latin typeface="Helvetica" panose="020B0604020202020204" pitchFamily="34" charset="0"/>
              <a:cs typeface="Helvetica" panose="020B0604020202020204" pitchFamily="34" charset="0"/>
            </a:endParaRPr>
          </a:p>
          <a:p>
            <a:pPr indent="-423323">
              <a:spcBef>
                <a:spcPts val="1600"/>
              </a:spcBef>
              <a:buClr>
                <a:srgbClr val="072771"/>
              </a:buClr>
              <a:buSzPts val="1400"/>
            </a:pPr>
            <a:r>
              <a:rPr lang="en-US" sz="1600" b="1" dirty="0">
                <a:solidFill>
                  <a:srgbClr val="192A84"/>
                </a:solidFill>
                <a:latin typeface="Helvetica" panose="020B0604020202020204" pitchFamily="34" charset="0"/>
                <a:cs typeface="Helvetica" panose="020B0604020202020204" pitchFamily="34" charset="0"/>
              </a:rPr>
              <a:t>RQ1:</a:t>
            </a:r>
            <a:br>
              <a:rPr lang="en-US" sz="1600" b="1" dirty="0">
                <a:solidFill>
                  <a:srgbClr val="192A84"/>
                </a:solidFill>
                <a:latin typeface="Helvetica" panose="020B0604020202020204" pitchFamily="34" charset="0"/>
                <a:cs typeface="Helvetica" panose="020B0604020202020204" pitchFamily="34" charset="0"/>
              </a:rPr>
            </a:br>
            <a:r>
              <a:rPr lang="nl-NL" sz="1500" dirty="0">
                <a:effectLst/>
                <a:latin typeface="Helvetica" panose="020B0604020202020204" pitchFamily="34" charset="0"/>
                <a:ea typeface="Aptos" panose="020B0004020202020204" pitchFamily="34" charset="0"/>
                <a:cs typeface="Helvetica" panose="020B0604020202020204" pitchFamily="34" charset="0"/>
              </a:rPr>
              <a:t>Welke randvoorwaarden hebben erfgoedprofessionals [docenten, leerkrachten en </a:t>
            </a:r>
            <a:r>
              <a:rPr lang="nl-NL" sz="1500" dirty="0" err="1">
                <a:effectLst/>
                <a:latin typeface="Helvetica" panose="020B0604020202020204" pitchFamily="34" charset="0"/>
                <a:ea typeface="Aptos" panose="020B0004020202020204" pitchFamily="34" charset="0"/>
                <a:cs typeface="Helvetica" panose="020B0604020202020204" pitchFamily="34" charset="0"/>
              </a:rPr>
              <a:t>erfgoededucatoren</a:t>
            </a:r>
            <a:r>
              <a:rPr lang="nl-NL" sz="1500" dirty="0">
                <a:effectLst/>
                <a:latin typeface="Helvetica" panose="020B0604020202020204" pitchFamily="34" charset="0"/>
                <a:ea typeface="Aptos" panose="020B0004020202020204" pitchFamily="34" charset="0"/>
                <a:cs typeface="Helvetica" panose="020B0604020202020204" pitchFamily="34" charset="0"/>
              </a:rPr>
              <a:t>] nodig om kennis over </a:t>
            </a:r>
            <a:r>
              <a:rPr lang="nl-NL" sz="1500" dirty="0" err="1">
                <a:effectLst/>
                <a:latin typeface="Helvetica" panose="020B0604020202020204" pitchFamily="34" charset="0"/>
                <a:ea typeface="Aptos" panose="020B0004020202020204" pitchFamily="34" charset="0"/>
                <a:cs typeface="Helvetica" panose="020B0604020202020204" pitchFamily="34" charset="0"/>
              </a:rPr>
              <a:t>multiperspectivistische</a:t>
            </a:r>
            <a:r>
              <a:rPr lang="nl-NL" sz="1500" dirty="0">
                <a:effectLst/>
                <a:latin typeface="Helvetica" panose="020B0604020202020204" pitchFamily="34" charset="0"/>
                <a:ea typeface="Aptos" panose="020B0004020202020204" pitchFamily="34" charset="0"/>
                <a:cs typeface="Helvetica" panose="020B0604020202020204" pitchFamily="34" charset="0"/>
              </a:rPr>
              <a:t> erfgoededucatie naar een specifieke onderwijscontext te </a:t>
            </a:r>
            <a:r>
              <a:rPr lang="nl-NL" sz="1500" dirty="0" err="1">
                <a:effectLst/>
                <a:latin typeface="Helvetica" panose="020B0604020202020204" pitchFamily="34" charset="0"/>
                <a:ea typeface="Aptos" panose="020B0004020202020204" pitchFamily="34" charset="0"/>
                <a:cs typeface="Helvetica" panose="020B0604020202020204" pitchFamily="34" charset="0"/>
              </a:rPr>
              <a:t>recontextualiseren</a:t>
            </a:r>
            <a:r>
              <a:rPr lang="nl-NL" sz="1500" dirty="0">
                <a:effectLst/>
                <a:latin typeface="Helvetica" panose="020B0604020202020204" pitchFamily="34" charset="0"/>
                <a:ea typeface="Aptos" panose="020B0004020202020204" pitchFamily="34" charset="0"/>
                <a:cs typeface="Helvetica" panose="020B0604020202020204" pitchFamily="34" charset="0"/>
              </a:rPr>
              <a:t>?</a:t>
            </a:r>
            <a:br>
              <a:rPr lang="nl-NL" sz="1500" dirty="0">
                <a:effectLst/>
                <a:latin typeface="Helvetica" panose="020B0604020202020204" pitchFamily="34" charset="0"/>
                <a:ea typeface="Aptos" panose="020B0004020202020204" pitchFamily="34" charset="0"/>
                <a:cs typeface="Helvetica" panose="020B0604020202020204" pitchFamily="34" charset="0"/>
              </a:rPr>
            </a:br>
            <a:br>
              <a:rPr lang="nl-NL" sz="1500" dirty="0">
                <a:effectLst/>
                <a:latin typeface="Helvetica" panose="020B0604020202020204" pitchFamily="34" charset="0"/>
                <a:ea typeface="Aptos" panose="020B0004020202020204" pitchFamily="34" charset="0"/>
                <a:cs typeface="Helvetica" panose="020B0604020202020204" pitchFamily="34" charset="0"/>
              </a:rPr>
            </a:br>
            <a:br>
              <a:rPr lang="nl-NL" sz="1500" dirty="0">
                <a:effectLst/>
                <a:latin typeface="Helvetica" panose="020B0604020202020204" pitchFamily="34" charset="0"/>
                <a:ea typeface="Aptos" panose="020B0004020202020204" pitchFamily="34" charset="0"/>
                <a:cs typeface="Helvetica" panose="020B0604020202020204" pitchFamily="34" charset="0"/>
              </a:rPr>
            </a:br>
            <a:r>
              <a:rPr lang="nl-NL" sz="1500" dirty="0">
                <a:effectLst/>
                <a:latin typeface="Helvetica" panose="020B0604020202020204" pitchFamily="34" charset="0"/>
                <a:ea typeface="Aptos" panose="020B0004020202020204" pitchFamily="34" charset="0"/>
                <a:cs typeface="Helvetica" panose="020B0604020202020204" pitchFamily="34" charset="0"/>
              </a:rPr>
              <a:t> </a:t>
            </a:r>
          </a:p>
          <a:p>
            <a:pPr indent="-423323">
              <a:spcBef>
                <a:spcPts val="1600"/>
              </a:spcBef>
              <a:buClr>
                <a:srgbClr val="FF3399"/>
              </a:buClr>
              <a:buSzPts val="1400"/>
            </a:pPr>
            <a:endParaRPr lang="en-US" sz="1600" dirty="0">
              <a:latin typeface="Helvetica" panose="020B0604020202020204" pitchFamily="34" charset="0"/>
              <a:cs typeface="Helvetica" panose="020B0604020202020204" pitchFamily="34" charset="0"/>
            </a:endParaRPr>
          </a:p>
          <a:p>
            <a:pPr indent="-423323">
              <a:spcBef>
                <a:spcPts val="1600"/>
              </a:spcBef>
              <a:buClr>
                <a:srgbClr val="072771"/>
              </a:buClr>
              <a:buSzPts val="1400"/>
            </a:pPr>
            <a:r>
              <a:rPr lang="en-US" sz="1600" b="1" dirty="0">
                <a:solidFill>
                  <a:srgbClr val="072771"/>
                </a:solidFill>
                <a:latin typeface="Helvetica" panose="020B0604020202020204" pitchFamily="34" charset="0"/>
                <a:cs typeface="Helvetica" panose="020B0604020202020204" pitchFamily="34" charset="0"/>
              </a:rPr>
              <a:t>RQ2: </a:t>
            </a:r>
            <a:br>
              <a:rPr lang="en-US" sz="1600" dirty="0">
                <a:latin typeface="Helvetica" panose="020B0604020202020204" pitchFamily="34" charset="0"/>
                <a:cs typeface="Helvetica" panose="020B0604020202020204" pitchFamily="34" charset="0"/>
              </a:rPr>
            </a:br>
            <a:r>
              <a:rPr lang="nl-NL" sz="1500" dirty="0">
                <a:effectLst/>
                <a:latin typeface="Helvetica" panose="020B0604020202020204" pitchFamily="34" charset="0"/>
                <a:ea typeface="Aptos" panose="020B0004020202020204" pitchFamily="34" charset="0"/>
                <a:cs typeface="Helvetica" panose="020B0604020202020204" pitchFamily="34" charset="0"/>
              </a:rPr>
              <a:t>Hoe gebruiken erfgoedprofessionals vakdidactische kennis [PCK] bij het ontwerpen van </a:t>
            </a:r>
            <a:r>
              <a:rPr lang="nl-NL" sz="1500" dirty="0" err="1">
                <a:effectLst/>
                <a:latin typeface="Helvetica" panose="020B0604020202020204" pitchFamily="34" charset="0"/>
                <a:ea typeface="Aptos" panose="020B0004020202020204" pitchFamily="34" charset="0"/>
                <a:cs typeface="Helvetica" panose="020B0604020202020204" pitchFamily="34" charset="0"/>
              </a:rPr>
              <a:t>multiperspectivistische</a:t>
            </a:r>
            <a:r>
              <a:rPr lang="nl-NL" sz="1500" dirty="0">
                <a:effectLst/>
                <a:latin typeface="Helvetica" panose="020B0604020202020204" pitchFamily="34" charset="0"/>
                <a:ea typeface="Aptos" panose="020B0004020202020204" pitchFamily="34" charset="0"/>
                <a:cs typeface="Helvetica" panose="020B0604020202020204" pitchFamily="34" charset="0"/>
              </a:rPr>
              <a:t> erfgoededucatie a.d.h.v. object-</a:t>
            </a:r>
            <a:r>
              <a:rPr lang="nl-NL" sz="1500" dirty="0" err="1">
                <a:effectLst/>
                <a:latin typeface="Helvetica" panose="020B0604020202020204" pitchFamily="34" charset="0"/>
                <a:ea typeface="Aptos" panose="020B0004020202020204" pitchFamily="34" charset="0"/>
                <a:cs typeface="Helvetica" panose="020B0604020202020204" pitchFamily="34" charset="0"/>
              </a:rPr>
              <a:t>based</a:t>
            </a:r>
            <a:r>
              <a:rPr lang="nl-NL" sz="1500" dirty="0">
                <a:effectLst/>
                <a:latin typeface="Helvetica" panose="020B0604020202020204" pitchFamily="34" charset="0"/>
                <a:ea typeface="Aptos" panose="020B0004020202020204" pitchFamily="34" charset="0"/>
                <a:cs typeface="Helvetica" panose="020B0604020202020204" pitchFamily="34" charset="0"/>
              </a:rPr>
              <a:t> </a:t>
            </a:r>
            <a:r>
              <a:rPr lang="nl-NL" sz="1500" dirty="0" err="1">
                <a:effectLst/>
                <a:latin typeface="Helvetica" panose="020B0604020202020204" pitchFamily="34" charset="0"/>
                <a:ea typeface="Aptos" panose="020B0004020202020204" pitchFamily="34" charset="0"/>
                <a:cs typeface="Helvetica" panose="020B0604020202020204" pitchFamily="34" charset="0"/>
              </a:rPr>
              <a:t>learning</a:t>
            </a:r>
            <a:r>
              <a:rPr lang="nl-NL" sz="1500" dirty="0">
                <a:effectLst/>
                <a:latin typeface="Helvetica" panose="020B0604020202020204" pitchFamily="34" charset="0"/>
                <a:ea typeface="Aptos" panose="020B0004020202020204" pitchFamily="34" charset="0"/>
                <a:cs typeface="Helvetica" panose="020B0604020202020204" pitchFamily="34" charset="0"/>
              </a:rPr>
              <a:t>?</a:t>
            </a:r>
            <a:endParaRPr lang="en-US" sz="1500" dirty="0">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56082"/>
            </a:solidFill>
            <a:prstDash val="solid"/>
            <a:round/>
            <a:headEnd type="none" w="med" len="med"/>
            <a:tailEnd type="none" w="med" len="med"/>
          </a:ln>
        </p:spPr>
      </p:cxnSp>
      <p:sp>
        <p:nvSpPr>
          <p:cNvPr id="6" name="TextBox 5">
            <a:extLst>
              <a:ext uri="{FF2B5EF4-FFF2-40B4-BE49-F238E27FC236}">
                <a16:creationId xmlns:a16="http://schemas.microsoft.com/office/drawing/2014/main" id="{F54D25C6-5D20-C07C-D100-2B3DA17A9D41}"/>
              </a:ext>
            </a:extLst>
          </p:cNvPr>
          <p:cNvSpPr txBox="1"/>
          <p:nvPr/>
        </p:nvSpPr>
        <p:spPr>
          <a:xfrm>
            <a:off x="569300" y="3746330"/>
            <a:ext cx="11622701" cy="400110"/>
          </a:xfrm>
          <a:prstGeom prst="rect">
            <a:avLst/>
          </a:prstGeom>
          <a:solidFill>
            <a:schemeClr val="bg1"/>
          </a:solidFill>
          <a:ln>
            <a:noFill/>
          </a:ln>
        </p:spPr>
        <p:txBody>
          <a:bodyPr wrap="square" rtlCol="0">
            <a:spAutoFit/>
          </a:bodyPr>
          <a:lstStyle/>
          <a:p>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scholen</a:t>
            </a:r>
            <a:r>
              <a:rPr lang="en-US" sz="2000" dirty="0">
                <a:latin typeface="Helvetica" panose="020B0604020202020204" pitchFamily="34" charset="0"/>
                <a:cs typeface="Helvetica" panose="020B0604020202020204" pitchFamily="34" charset="0"/>
              </a:rPr>
              <a:t> (PO/VO)                                                     </a:t>
            </a:r>
            <a:r>
              <a:rPr lang="en-US" sz="2000" dirty="0" err="1">
                <a:latin typeface="Helvetica" panose="020B0604020202020204" pitchFamily="34" charset="0"/>
                <a:cs typeface="Helvetica" panose="020B0604020202020204" pitchFamily="34" charset="0"/>
              </a:rPr>
              <a:t>erfgoedinstellingen</a:t>
            </a:r>
            <a:endParaRPr lang="nl-NL" sz="2000" dirty="0">
              <a:effectLst/>
              <a:latin typeface="Helvetica" panose="020B0604020202020204" pitchFamily="34" charset="0"/>
              <a:ea typeface="Calibri" panose="020F0502020204030204" pitchFamily="34" charset="0"/>
              <a:cs typeface="Helvetica" panose="020B0604020202020204" pitchFamily="34" charset="0"/>
            </a:endParaRPr>
          </a:p>
        </p:txBody>
      </p:sp>
      <p:sp>
        <p:nvSpPr>
          <p:cNvPr id="7" name="Arrow: Left-Right 6">
            <a:extLst>
              <a:ext uri="{FF2B5EF4-FFF2-40B4-BE49-F238E27FC236}">
                <a16:creationId xmlns:a16="http://schemas.microsoft.com/office/drawing/2014/main" id="{4034304A-7273-4AC1-E06B-D258F62EE349}"/>
              </a:ext>
            </a:extLst>
          </p:cNvPr>
          <p:cNvSpPr/>
          <p:nvPr/>
        </p:nvSpPr>
        <p:spPr>
          <a:xfrm>
            <a:off x="4298731" y="3762448"/>
            <a:ext cx="3594538" cy="346841"/>
          </a:xfrm>
          <a:prstGeom prst="leftRightArrow">
            <a:avLst/>
          </a:prstGeom>
          <a:solidFill>
            <a:srgbClr val="192A84"/>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920107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Onderzoeksvragen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132" y="1255600"/>
            <a:ext cx="11698723" cy="5602393"/>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156082"/>
              </a:buClr>
              <a:buSzPts val="1400"/>
              <a:buNone/>
            </a:pPr>
            <a:r>
              <a:rPr lang="en-US" sz="1600" dirty="0" err="1">
                <a:latin typeface="Helvetica" panose="020B0604020202020204" pitchFamily="34" charset="0"/>
                <a:cs typeface="Helvetica" panose="020B0604020202020204" pitchFamily="34" charset="0"/>
              </a:rPr>
              <a:t>O.b.v.</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educatief</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ontwerponderzoek</a:t>
            </a:r>
            <a:r>
              <a:rPr lang="en-US" sz="1600" dirty="0">
                <a:latin typeface="Helvetica" panose="020B0604020202020204" pitchFamily="34" charset="0"/>
                <a:cs typeface="Helvetica" panose="020B0604020202020204" pitchFamily="34" charset="0"/>
              </a:rPr>
              <a:t> met de PLG </a:t>
            </a:r>
            <a:r>
              <a:rPr lang="en-US" sz="1600" dirty="0" err="1">
                <a:latin typeface="Helvetica" panose="020B0604020202020204" pitchFamily="34" charset="0"/>
                <a:cs typeface="Helvetica" panose="020B0604020202020204" pitchFamily="34" charset="0"/>
              </a:rPr>
              <a:t>wordt</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een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cyclus</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doorlopen</a:t>
            </a:r>
            <a:r>
              <a:rPr lang="en-US" sz="1600" dirty="0">
                <a:latin typeface="Helvetica" panose="020B0604020202020204" pitchFamily="34" charset="0"/>
                <a:cs typeface="Helvetica" panose="020B0604020202020204" pitchFamily="34" charset="0"/>
              </a:rPr>
              <a:t> in </a:t>
            </a:r>
            <a:r>
              <a:rPr lang="en-US" sz="1600" dirty="0" err="1">
                <a:latin typeface="Helvetica" panose="020B0604020202020204" pitchFamily="34" charset="0"/>
                <a:cs typeface="Helvetica" panose="020B0604020202020204" pitchFamily="34" charset="0"/>
              </a:rPr>
              <a:t>functie</a:t>
            </a:r>
            <a:r>
              <a:rPr lang="en-US" sz="1600" dirty="0">
                <a:latin typeface="Helvetica" panose="020B0604020202020204" pitchFamily="34" charset="0"/>
                <a:cs typeface="Helvetica" panose="020B0604020202020204" pitchFamily="34" charset="0"/>
              </a:rPr>
              <a:t> van </a:t>
            </a:r>
            <a:br>
              <a:rPr lang="en-US" sz="1600" dirty="0">
                <a:latin typeface="Helvetica" panose="020B0604020202020204" pitchFamily="34" charset="0"/>
                <a:cs typeface="Helvetica" panose="020B0604020202020204" pitchFamily="34" charset="0"/>
              </a:rPr>
            </a:br>
            <a:r>
              <a:rPr lang="en-US" sz="1600" u="sng" dirty="0">
                <a:solidFill>
                  <a:srgbClr val="072771"/>
                </a:solidFill>
                <a:latin typeface="Helvetica" panose="020B0604020202020204" pitchFamily="34" charset="0"/>
                <a:cs typeface="Helvetica" panose="020B0604020202020204" pitchFamily="34" charset="0"/>
              </a:rPr>
              <a:t>twee </a:t>
            </a:r>
            <a:r>
              <a:rPr lang="en-US" sz="1600" u="sng" dirty="0" err="1">
                <a:solidFill>
                  <a:srgbClr val="072771"/>
                </a:solidFill>
                <a:latin typeface="Helvetica" panose="020B0604020202020204" pitchFamily="34" charset="0"/>
                <a:cs typeface="Helvetica" panose="020B0604020202020204" pitchFamily="34" charset="0"/>
              </a:rPr>
              <a:t>onderzoeksvragen</a:t>
            </a:r>
            <a:r>
              <a:rPr lang="en-US" sz="1600" dirty="0">
                <a:latin typeface="Helvetica" panose="020B0604020202020204" pitchFamily="34" charset="0"/>
                <a:cs typeface="Helvetica" panose="020B0604020202020204" pitchFamily="34" charset="0"/>
              </a:rPr>
              <a:t>.</a:t>
            </a:r>
          </a:p>
          <a:p>
            <a:pPr marL="186262" indent="0">
              <a:spcBef>
                <a:spcPts val="1600"/>
              </a:spcBef>
              <a:buClr>
                <a:srgbClr val="156082"/>
              </a:buClr>
              <a:buSzPts val="1400"/>
              <a:buNone/>
            </a:pPr>
            <a:endParaRPr lang="en-US" sz="1600" dirty="0">
              <a:latin typeface="Helvetica" panose="020B0604020202020204" pitchFamily="34" charset="0"/>
              <a:cs typeface="Helvetica" panose="020B0604020202020204" pitchFamily="34" charset="0"/>
            </a:endParaRPr>
          </a:p>
          <a:p>
            <a:pPr indent="-423323">
              <a:spcBef>
                <a:spcPts val="1600"/>
              </a:spcBef>
              <a:buClr>
                <a:srgbClr val="072771"/>
              </a:buClr>
              <a:buSzPts val="1400"/>
            </a:pPr>
            <a:r>
              <a:rPr lang="en-US" sz="1600" b="1" dirty="0">
                <a:solidFill>
                  <a:srgbClr val="192A84"/>
                </a:solidFill>
                <a:latin typeface="Helvetica" panose="020B0604020202020204" pitchFamily="34" charset="0"/>
                <a:cs typeface="Helvetica" panose="020B0604020202020204" pitchFamily="34" charset="0"/>
              </a:rPr>
              <a:t>RQ1:</a:t>
            </a:r>
            <a:br>
              <a:rPr lang="en-US" sz="1600" b="1" dirty="0">
                <a:solidFill>
                  <a:srgbClr val="192A84"/>
                </a:solidFill>
                <a:latin typeface="Helvetica" panose="020B0604020202020204" pitchFamily="34" charset="0"/>
                <a:cs typeface="Helvetica" panose="020B0604020202020204" pitchFamily="34" charset="0"/>
              </a:rPr>
            </a:br>
            <a:r>
              <a:rPr lang="nl-NL" sz="1500" dirty="0">
                <a:effectLst/>
                <a:latin typeface="Helvetica" panose="020B0604020202020204" pitchFamily="34" charset="0"/>
                <a:ea typeface="Aptos" panose="020B0004020202020204" pitchFamily="34" charset="0"/>
                <a:cs typeface="Helvetica" panose="020B0604020202020204" pitchFamily="34" charset="0"/>
              </a:rPr>
              <a:t>Welke randvoorwaarden hebben erfgoedprofessionals [docenten, leerkrachten en </a:t>
            </a:r>
            <a:r>
              <a:rPr lang="nl-NL" sz="1500" dirty="0" err="1">
                <a:effectLst/>
                <a:latin typeface="Helvetica" panose="020B0604020202020204" pitchFamily="34" charset="0"/>
                <a:ea typeface="Aptos" panose="020B0004020202020204" pitchFamily="34" charset="0"/>
                <a:cs typeface="Helvetica" panose="020B0604020202020204" pitchFamily="34" charset="0"/>
              </a:rPr>
              <a:t>erfgoededucatoren</a:t>
            </a:r>
            <a:r>
              <a:rPr lang="nl-NL" sz="1500" dirty="0">
                <a:effectLst/>
                <a:latin typeface="Helvetica" panose="020B0604020202020204" pitchFamily="34" charset="0"/>
                <a:ea typeface="Aptos" panose="020B0004020202020204" pitchFamily="34" charset="0"/>
                <a:cs typeface="Helvetica" panose="020B0604020202020204" pitchFamily="34" charset="0"/>
              </a:rPr>
              <a:t>] nodig om kennis over </a:t>
            </a:r>
            <a:r>
              <a:rPr lang="nl-NL" sz="1500" b="1" dirty="0" err="1">
                <a:solidFill>
                  <a:srgbClr val="ED4990"/>
                </a:solidFill>
                <a:effectLst/>
                <a:latin typeface="Helvetica" panose="020B0604020202020204" pitchFamily="34" charset="0"/>
                <a:ea typeface="Aptos" panose="020B0004020202020204" pitchFamily="34" charset="0"/>
                <a:cs typeface="Helvetica" panose="020B0604020202020204" pitchFamily="34" charset="0"/>
              </a:rPr>
              <a:t>multiperspectivistische</a:t>
            </a:r>
            <a:r>
              <a:rPr lang="nl-NL" sz="1500" dirty="0">
                <a:effectLst/>
                <a:latin typeface="Helvetica" panose="020B0604020202020204" pitchFamily="34" charset="0"/>
                <a:ea typeface="Aptos" panose="020B0004020202020204" pitchFamily="34" charset="0"/>
                <a:cs typeface="Helvetica" panose="020B0604020202020204" pitchFamily="34" charset="0"/>
              </a:rPr>
              <a:t> erfgoededucatie naar een specifieke onderwijscontext te </a:t>
            </a:r>
            <a:r>
              <a:rPr lang="nl-NL" sz="1500" b="1" dirty="0" err="1">
                <a:solidFill>
                  <a:srgbClr val="ED4990"/>
                </a:solidFill>
                <a:effectLst/>
                <a:latin typeface="Helvetica" panose="020B0604020202020204" pitchFamily="34" charset="0"/>
                <a:ea typeface="Aptos" panose="020B0004020202020204" pitchFamily="34" charset="0"/>
                <a:cs typeface="Helvetica" panose="020B0604020202020204" pitchFamily="34" charset="0"/>
              </a:rPr>
              <a:t>recontextualiseren</a:t>
            </a:r>
            <a:r>
              <a:rPr lang="nl-NL" sz="1500" dirty="0">
                <a:effectLst/>
                <a:latin typeface="Helvetica" panose="020B0604020202020204" pitchFamily="34" charset="0"/>
                <a:ea typeface="Aptos" panose="020B0004020202020204" pitchFamily="34" charset="0"/>
                <a:cs typeface="Helvetica" panose="020B0604020202020204" pitchFamily="34" charset="0"/>
              </a:rPr>
              <a:t>?</a:t>
            </a:r>
            <a:br>
              <a:rPr lang="nl-NL" sz="1500" dirty="0">
                <a:effectLst/>
                <a:latin typeface="Helvetica" panose="020B0604020202020204" pitchFamily="34" charset="0"/>
                <a:ea typeface="Aptos" panose="020B0004020202020204" pitchFamily="34" charset="0"/>
                <a:cs typeface="Helvetica" panose="020B0604020202020204" pitchFamily="34" charset="0"/>
              </a:rPr>
            </a:br>
            <a:br>
              <a:rPr lang="nl-NL" sz="1500" dirty="0">
                <a:effectLst/>
                <a:latin typeface="Helvetica" panose="020B0604020202020204" pitchFamily="34" charset="0"/>
                <a:ea typeface="Aptos" panose="020B0004020202020204" pitchFamily="34" charset="0"/>
                <a:cs typeface="Helvetica" panose="020B0604020202020204" pitchFamily="34" charset="0"/>
              </a:rPr>
            </a:br>
            <a:br>
              <a:rPr lang="nl-NL" sz="1500" dirty="0">
                <a:effectLst/>
                <a:latin typeface="Helvetica" panose="020B0604020202020204" pitchFamily="34" charset="0"/>
                <a:ea typeface="Aptos" panose="020B0004020202020204" pitchFamily="34" charset="0"/>
                <a:cs typeface="Helvetica" panose="020B0604020202020204" pitchFamily="34" charset="0"/>
              </a:rPr>
            </a:br>
            <a:r>
              <a:rPr lang="nl-NL" sz="1500" dirty="0">
                <a:effectLst/>
                <a:latin typeface="Helvetica" panose="020B0604020202020204" pitchFamily="34" charset="0"/>
                <a:ea typeface="Aptos" panose="020B0004020202020204" pitchFamily="34" charset="0"/>
                <a:cs typeface="Helvetica" panose="020B0604020202020204" pitchFamily="34" charset="0"/>
              </a:rPr>
              <a:t> </a:t>
            </a:r>
          </a:p>
          <a:p>
            <a:pPr indent="-423323">
              <a:spcBef>
                <a:spcPts val="1600"/>
              </a:spcBef>
              <a:buClr>
                <a:srgbClr val="FF3399"/>
              </a:buClr>
              <a:buSzPts val="1400"/>
            </a:pPr>
            <a:endParaRPr lang="en-US" sz="1600" b="1" dirty="0">
              <a:solidFill>
                <a:srgbClr val="FF3399"/>
              </a:solidFill>
              <a:latin typeface="Helvetica" panose="020B0604020202020204" pitchFamily="34" charset="0"/>
              <a:cs typeface="Helvetica" panose="020B0604020202020204" pitchFamily="34" charset="0"/>
            </a:endParaRPr>
          </a:p>
          <a:p>
            <a:pPr indent="-423323">
              <a:spcBef>
                <a:spcPts val="1600"/>
              </a:spcBef>
              <a:buClr>
                <a:srgbClr val="072771"/>
              </a:buClr>
              <a:buSzPts val="1400"/>
            </a:pPr>
            <a:r>
              <a:rPr lang="en-US" sz="1600" b="1" dirty="0">
                <a:solidFill>
                  <a:srgbClr val="072771"/>
                </a:solidFill>
                <a:latin typeface="Helvetica" panose="020B0604020202020204" pitchFamily="34" charset="0"/>
                <a:cs typeface="Helvetica" panose="020B0604020202020204" pitchFamily="34" charset="0"/>
              </a:rPr>
              <a:t>RQ2: </a:t>
            </a:r>
            <a:br>
              <a:rPr lang="en-US" sz="1600" b="1" dirty="0">
                <a:solidFill>
                  <a:srgbClr val="192A84"/>
                </a:solidFill>
                <a:latin typeface="Helvetica" panose="020B0604020202020204" pitchFamily="34" charset="0"/>
                <a:cs typeface="Helvetica" panose="020B0604020202020204" pitchFamily="34" charset="0"/>
              </a:rPr>
            </a:br>
            <a:r>
              <a:rPr lang="nl-NL" sz="1500" dirty="0">
                <a:effectLst/>
                <a:latin typeface="Helvetica" panose="020B0604020202020204" pitchFamily="34" charset="0"/>
                <a:ea typeface="Aptos" panose="020B0004020202020204" pitchFamily="34" charset="0"/>
                <a:cs typeface="Helvetica" panose="020B0604020202020204" pitchFamily="34" charset="0"/>
              </a:rPr>
              <a:t>Hoe gebruiken erfgoedprofessionals vakdidactische kennis [PCK] bij het ontwerpen van </a:t>
            </a:r>
            <a:r>
              <a:rPr lang="nl-NL" sz="1500" dirty="0" err="1">
                <a:effectLst/>
                <a:latin typeface="Helvetica" panose="020B0604020202020204" pitchFamily="34" charset="0"/>
                <a:ea typeface="Aptos" panose="020B0004020202020204" pitchFamily="34" charset="0"/>
                <a:cs typeface="Helvetica" panose="020B0604020202020204" pitchFamily="34" charset="0"/>
              </a:rPr>
              <a:t>multiperspectivistische</a:t>
            </a:r>
            <a:r>
              <a:rPr lang="nl-NL" sz="1500" dirty="0">
                <a:effectLst/>
                <a:latin typeface="Helvetica" panose="020B0604020202020204" pitchFamily="34" charset="0"/>
                <a:ea typeface="Aptos" panose="020B0004020202020204" pitchFamily="34" charset="0"/>
                <a:cs typeface="Helvetica" panose="020B0604020202020204" pitchFamily="34" charset="0"/>
              </a:rPr>
              <a:t> erfgoededucatie a.d.h.v. </a:t>
            </a:r>
            <a:r>
              <a:rPr lang="nl-NL" sz="1500" b="1" dirty="0">
                <a:solidFill>
                  <a:srgbClr val="ED4990"/>
                </a:solidFill>
                <a:effectLst/>
                <a:latin typeface="Helvetica" panose="020B0604020202020204" pitchFamily="34" charset="0"/>
                <a:ea typeface="Aptos" panose="020B0004020202020204" pitchFamily="34" charset="0"/>
                <a:cs typeface="Helvetica" panose="020B0604020202020204" pitchFamily="34" charset="0"/>
              </a:rPr>
              <a:t>object-</a:t>
            </a:r>
            <a:r>
              <a:rPr lang="nl-NL" sz="1500" b="1" dirty="0" err="1">
                <a:solidFill>
                  <a:srgbClr val="ED4990"/>
                </a:solidFill>
                <a:effectLst/>
                <a:latin typeface="Helvetica" panose="020B0604020202020204" pitchFamily="34" charset="0"/>
                <a:ea typeface="Aptos" panose="020B0004020202020204" pitchFamily="34" charset="0"/>
                <a:cs typeface="Helvetica" panose="020B0604020202020204" pitchFamily="34" charset="0"/>
              </a:rPr>
              <a:t>based</a:t>
            </a:r>
            <a:r>
              <a:rPr lang="nl-NL" sz="1500" b="1" dirty="0">
                <a:solidFill>
                  <a:srgbClr val="ED4990"/>
                </a:solidFill>
                <a:effectLst/>
                <a:latin typeface="Helvetica" panose="020B0604020202020204" pitchFamily="34" charset="0"/>
                <a:ea typeface="Aptos" panose="020B0004020202020204" pitchFamily="34" charset="0"/>
                <a:cs typeface="Helvetica" panose="020B0604020202020204" pitchFamily="34" charset="0"/>
              </a:rPr>
              <a:t> </a:t>
            </a:r>
            <a:r>
              <a:rPr lang="nl-NL" sz="1500" b="1" dirty="0" err="1">
                <a:solidFill>
                  <a:srgbClr val="ED4990"/>
                </a:solidFill>
                <a:effectLst/>
                <a:latin typeface="Helvetica" panose="020B0604020202020204" pitchFamily="34" charset="0"/>
                <a:ea typeface="Aptos" panose="020B0004020202020204" pitchFamily="34" charset="0"/>
                <a:cs typeface="Helvetica" panose="020B0604020202020204" pitchFamily="34" charset="0"/>
              </a:rPr>
              <a:t>learning</a:t>
            </a:r>
            <a:r>
              <a:rPr lang="nl-NL" sz="1500" dirty="0">
                <a:effectLst/>
                <a:latin typeface="Helvetica" panose="020B0604020202020204" pitchFamily="34" charset="0"/>
                <a:ea typeface="Aptos" panose="020B0004020202020204" pitchFamily="34" charset="0"/>
                <a:cs typeface="Helvetica" panose="020B0604020202020204" pitchFamily="34" charset="0"/>
              </a:rPr>
              <a:t>?</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56082"/>
            </a:solidFill>
            <a:prstDash val="solid"/>
            <a:round/>
            <a:headEnd type="none" w="med" len="med"/>
            <a:tailEnd type="none" w="med" len="med"/>
          </a:ln>
        </p:spPr>
      </p:cxnSp>
      <p:sp>
        <p:nvSpPr>
          <p:cNvPr id="6" name="TextBox 5">
            <a:extLst>
              <a:ext uri="{FF2B5EF4-FFF2-40B4-BE49-F238E27FC236}">
                <a16:creationId xmlns:a16="http://schemas.microsoft.com/office/drawing/2014/main" id="{F54D25C6-5D20-C07C-D100-2B3DA17A9D41}"/>
              </a:ext>
            </a:extLst>
          </p:cNvPr>
          <p:cNvSpPr txBox="1"/>
          <p:nvPr/>
        </p:nvSpPr>
        <p:spPr>
          <a:xfrm>
            <a:off x="569300" y="3746330"/>
            <a:ext cx="11622701" cy="400110"/>
          </a:xfrm>
          <a:prstGeom prst="rect">
            <a:avLst/>
          </a:prstGeom>
          <a:solidFill>
            <a:schemeClr val="bg1"/>
          </a:solidFill>
          <a:ln>
            <a:noFill/>
          </a:ln>
        </p:spPr>
        <p:txBody>
          <a:bodyPr wrap="square" rtlCol="0">
            <a:spAutoFit/>
          </a:bodyPr>
          <a:lstStyle/>
          <a:p>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scholen</a:t>
            </a:r>
            <a:r>
              <a:rPr lang="en-US" sz="2000" dirty="0">
                <a:latin typeface="Helvetica" panose="020B0604020202020204" pitchFamily="34" charset="0"/>
                <a:cs typeface="Helvetica" panose="020B0604020202020204" pitchFamily="34" charset="0"/>
              </a:rPr>
              <a:t> (PO/VO)                                                     </a:t>
            </a:r>
            <a:r>
              <a:rPr lang="en-US" sz="2000" dirty="0" err="1">
                <a:latin typeface="Helvetica" panose="020B0604020202020204" pitchFamily="34" charset="0"/>
                <a:cs typeface="Helvetica" panose="020B0604020202020204" pitchFamily="34" charset="0"/>
              </a:rPr>
              <a:t>erfgoedinstellingen</a:t>
            </a:r>
            <a:endParaRPr lang="nl-NL" sz="2000" dirty="0">
              <a:effectLst/>
              <a:latin typeface="Helvetica" panose="020B0604020202020204" pitchFamily="34" charset="0"/>
              <a:ea typeface="Calibri" panose="020F0502020204030204" pitchFamily="34" charset="0"/>
              <a:cs typeface="Helvetica" panose="020B0604020202020204" pitchFamily="34" charset="0"/>
            </a:endParaRPr>
          </a:p>
        </p:txBody>
      </p:sp>
      <p:sp>
        <p:nvSpPr>
          <p:cNvPr id="7" name="Arrow: Left-Right 6">
            <a:extLst>
              <a:ext uri="{FF2B5EF4-FFF2-40B4-BE49-F238E27FC236}">
                <a16:creationId xmlns:a16="http://schemas.microsoft.com/office/drawing/2014/main" id="{4034304A-7273-4AC1-E06B-D258F62EE349}"/>
              </a:ext>
            </a:extLst>
          </p:cNvPr>
          <p:cNvSpPr/>
          <p:nvPr/>
        </p:nvSpPr>
        <p:spPr>
          <a:xfrm>
            <a:off x="4298731" y="3762448"/>
            <a:ext cx="3594538" cy="346841"/>
          </a:xfrm>
          <a:prstGeom prst="leftRightArrow">
            <a:avLst/>
          </a:prstGeom>
          <a:solidFill>
            <a:srgbClr val="192A84"/>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215286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ctor 4"/>
          <p:cNvCxnSpPr>
            <a:cxnSpLocks/>
            <a:stCxn id="2" idx="2"/>
            <a:endCxn id="3" idx="0"/>
          </p:cNvCxnSpPr>
          <p:nvPr/>
        </p:nvCxnSpPr>
        <p:spPr>
          <a:xfrm flipH="1">
            <a:off x="3580088" y="1268073"/>
            <a:ext cx="2515913" cy="694636"/>
          </a:xfrm>
          <a:prstGeom prst="line">
            <a:avLst/>
          </a:prstGeom>
          <a:ln w="25400">
            <a:solidFill>
              <a:srgbClr val="6B7280"/>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a:cxnSpLocks/>
            <a:stCxn id="2" idx="2"/>
            <a:endCxn id="4" idx="0"/>
          </p:cNvCxnSpPr>
          <p:nvPr/>
        </p:nvCxnSpPr>
        <p:spPr>
          <a:xfrm>
            <a:off x="6096001" y="1268073"/>
            <a:ext cx="3878976" cy="632067"/>
          </a:xfrm>
          <a:prstGeom prst="line">
            <a:avLst/>
          </a:prstGeom>
          <a:ln w="25400">
            <a:solidFill>
              <a:srgbClr val="6B7280"/>
            </a:solidFill>
          </a:ln>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336335" y="3432680"/>
            <a:ext cx="2711665" cy="548640"/>
          </a:xfrm>
          <a:prstGeom prst="rect">
            <a:avLst/>
          </a:prstGeom>
          <a:solidFill>
            <a:srgbClr val="BBF7D0"/>
          </a:solidFill>
          <a:ln>
            <a:solidFill>
              <a:srgbClr val="6B728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600" b="1">
                <a:solidFill>
                  <a:srgbClr val="000000"/>
                </a:solidFill>
                <a:latin typeface="Helvetica"/>
              </a:defRPr>
            </a:pPr>
            <a:r>
              <a:rPr sz="1500" dirty="0"/>
              <a:t>PO</a:t>
            </a:r>
          </a:p>
        </p:txBody>
      </p:sp>
      <p:sp>
        <p:nvSpPr>
          <p:cNvPr id="8" name="Rectangle 7"/>
          <p:cNvSpPr/>
          <p:nvPr/>
        </p:nvSpPr>
        <p:spPr>
          <a:xfrm>
            <a:off x="4219869" y="3441539"/>
            <a:ext cx="2700701" cy="548640"/>
          </a:xfrm>
          <a:prstGeom prst="rect">
            <a:avLst/>
          </a:prstGeom>
          <a:solidFill>
            <a:srgbClr val="A7F3D0"/>
          </a:solidFill>
          <a:ln>
            <a:solidFill>
              <a:srgbClr val="6B728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600" b="1">
                <a:solidFill>
                  <a:srgbClr val="000000"/>
                </a:solidFill>
                <a:latin typeface="Helvetica"/>
              </a:defRPr>
            </a:pPr>
            <a:r>
              <a:rPr lang="en-US" sz="1500" dirty="0"/>
              <a:t>VO</a:t>
            </a:r>
            <a:endParaRPr sz="1500" dirty="0"/>
          </a:p>
        </p:txBody>
      </p:sp>
      <p:cxnSp>
        <p:nvCxnSpPr>
          <p:cNvPr id="9" name="Connector 8"/>
          <p:cNvCxnSpPr>
            <a:cxnSpLocks/>
            <a:stCxn id="3" idx="2"/>
            <a:endCxn id="7" idx="0"/>
          </p:cNvCxnSpPr>
          <p:nvPr/>
        </p:nvCxnSpPr>
        <p:spPr>
          <a:xfrm flipH="1">
            <a:off x="1692168" y="2709993"/>
            <a:ext cx="1887920" cy="722687"/>
          </a:xfrm>
          <a:prstGeom prst="line">
            <a:avLst/>
          </a:prstGeom>
          <a:ln w="25400">
            <a:solidFill>
              <a:srgbClr val="6B7280"/>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a:cxnSpLocks/>
            <a:stCxn id="3" idx="2"/>
            <a:endCxn id="8" idx="0"/>
          </p:cNvCxnSpPr>
          <p:nvPr/>
        </p:nvCxnSpPr>
        <p:spPr>
          <a:xfrm>
            <a:off x="3580088" y="2709993"/>
            <a:ext cx="1990132" cy="731546"/>
          </a:xfrm>
          <a:prstGeom prst="line">
            <a:avLst/>
          </a:prstGeom>
          <a:ln w="25400">
            <a:solidFill>
              <a:srgbClr val="6B7280"/>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47299" y="4150541"/>
            <a:ext cx="2795294" cy="2250258"/>
          </a:xfrm>
          <a:prstGeom prst="rect">
            <a:avLst/>
          </a:prstGeom>
          <a:solidFill>
            <a:srgbClr val="ECFDF5"/>
          </a:solidFill>
          <a:ln>
            <a:solidFill>
              <a:srgbClr val="6B728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defRPr sz="1200" b="0">
                <a:solidFill>
                  <a:srgbClr val="000000"/>
                </a:solidFill>
                <a:latin typeface="Helvetica"/>
              </a:defRPr>
            </a:pPr>
            <a:r>
              <a:rPr lang="nl-NL" sz="1200" dirty="0"/>
              <a:t>In burgerschapsonderwijs maken leerlingen kennis met </a:t>
            </a:r>
            <a:r>
              <a:rPr lang="nl-NL" sz="1200" b="1" dirty="0"/>
              <a:t>verschillende perspectieven in de samenleving </a:t>
            </a:r>
            <a:r>
              <a:rPr lang="nl-NL" sz="1200" dirty="0"/>
              <a:t>en</a:t>
            </a:r>
            <a:r>
              <a:rPr lang="nl-NL" sz="1200" b="1" dirty="0"/>
              <a:t> hun eigen plaats in dat geheel</a:t>
            </a:r>
            <a:r>
              <a:rPr lang="nl-NL" sz="1200" dirty="0"/>
              <a:t> (SLO, 2025). Binnen het leergebied </a:t>
            </a:r>
            <a:r>
              <a:rPr lang="nl-NL" sz="1200" i="1" dirty="0"/>
              <a:t>Oriëntatie op jezelf en de wereld</a:t>
            </a:r>
            <a:r>
              <a:rPr lang="nl-NL" sz="1200" dirty="0"/>
              <a:t> worden </a:t>
            </a:r>
            <a:r>
              <a:rPr lang="nl-NL" sz="1200" b="1" dirty="0"/>
              <a:t>hoofdzaken over de </a:t>
            </a:r>
            <a:r>
              <a:rPr lang="nl-NL" sz="1200" b="1" dirty="0" err="1"/>
              <a:t>multi-culturele</a:t>
            </a:r>
            <a:r>
              <a:rPr lang="nl-NL" sz="1200" b="1" dirty="0"/>
              <a:t> samenleving</a:t>
            </a:r>
            <a:r>
              <a:rPr lang="nl-NL" sz="1200" dirty="0"/>
              <a:t> behandeld en </a:t>
            </a:r>
            <a:r>
              <a:rPr lang="nl-NL" sz="1200" b="1" dirty="0"/>
              <a:t>vaardigheden voor het omgaan met diversiteit</a:t>
            </a:r>
            <a:r>
              <a:rPr lang="nl-NL" sz="1200" dirty="0"/>
              <a:t> ontwikkeld (SLO, 2021). </a:t>
            </a:r>
          </a:p>
        </p:txBody>
      </p:sp>
      <p:sp>
        <p:nvSpPr>
          <p:cNvPr id="12" name="Rectangle 11"/>
          <p:cNvSpPr/>
          <p:nvPr/>
        </p:nvSpPr>
        <p:spPr>
          <a:xfrm>
            <a:off x="3253263" y="4156474"/>
            <a:ext cx="4728507" cy="1436148"/>
          </a:xfrm>
          <a:prstGeom prst="rect">
            <a:avLst/>
          </a:prstGeom>
          <a:solidFill>
            <a:srgbClr val="ECFDF5"/>
          </a:solidFill>
          <a:ln>
            <a:solidFill>
              <a:srgbClr val="6B728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200" b="0">
                <a:solidFill>
                  <a:srgbClr val="000000"/>
                </a:solidFill>
                <a:latin typeface="Helvetica"/>
              </a:defRPr>
            </a:pPr>
            <a:r>
              <a:rPr lang="en-US" sz="1200" dirty="0"/>
              <a:t>In de context van </a:t>
            </a:r>
            <a:r>
              <a:rPr lang="en-US" sz="1200" dirty="0" err="1"/>
              <a:t>geschiedenisonderwijs</a:t>
            </a:r>
            <a:r>
              <a:rPr lang="en-US" sz="1200" dirty="0"/>
              <a:t>:</a:t>
            </a:r>
            <a:br>
              <a:rPr sz="1200" dirty="0"/>
            </a:br>
            <a:r>
              <a:rPr lang="en-US" sz="1200" dirty="0"/>
              <a:t>h</a:t>
            </a:r>
            <a:r>
              <a:rPr sz="1200" dirty="0"/>
              <a:t>et </a:t>
            </a:r>
            <a:r>
              <a:rPr sz="1200" dirty="0" err="1"/>
              <a:t>epistemologische</a:t>
            </a:r>
            <a:r>
              <a:rPr sz="1200" dirty="0"/>
              <a:t> idee </a:t>
            </a:r>
            <a:r>
              <a:rPr sz="1200" dirty="0" err="1"/>
              <a:t>dat</a:t>
            </a:r>
            <a:r>
              <a:rPr sz="1200" dirty="0"/>
              <a:t> </a:t>
            </a:r>
            <a:r>
              <a:rPr sz="1200" dirty="0" err="1"/>
              <a:t>geschiedenis</a:t>
            </a:r>
            <a:r>
              <a:rPr sz="1200" dirty="0"/>
              <a:t> </a:t>
            </a:r>
            <a:r>
              <a:rPr sz="1200" b="1" dirty="0"/>
              <a:t>multi-</a:t>
            </a:r>
            <a:r>
              <a:rPr sz="1200" b="1" dirty="0" err="1"/>
              <a:t>interpretabel</a:t>
            </a:r>
            <a:r>
              <a:rPr sz="1200" b="1" dirty="0"/>
              <a:t> </a:t>
            </a:r>
            <a:r>
              <a:rPr sz="1200" dirty="0"/>
              <a:t>is, met </a:t>
            </a:r>
            <a:r>
              <a:rPr sz="1200" b="1" dirty="0" err="1"/>
              <a:t>verschillende</a:t>
            </a:r>
            <a:r>
              <a:rPr sz="1200" b="1" dirty="0"/>
              <a:t> </a:t>
            </a:r>
            <a:r>
              <a:rPr lang="en-US" sz="1200" b="1" dirty="0" err="1"/>
              <a:t>naast</a:t>
            </a:r>
            <a:r>
              <a:rPr lang="en-US" sz="1200" b="1" dirty="0"/>
              <a:t> </a:t>
            </a:r>
            <a:r>
              <a:rPr lang="en-US" sz="1200" b="1" dirty="0" err="1"/>
              <a:t>elkaar</a:t>
            </a:r>
            <a:r>
              <a:rPr lang="en-US" sz="1200" b="1" dirty="0"/>
              <a:t> </a:t>
            </a:r>
            <a:r>
              <a:rPr lang="en-US" sz="1200" b="1" dirty="0" err="1"/>
              <a:t>bestaande</a:t>
            </a:r>
            <a:r>
              <a:rPr lang="en-US" sz="1200" b="1" dirty="0"/>
              <a:t> </a:t>
            </a:r>
            <a:r>
              <a:rPr sz="1200" b="1" dirty="0" err="1"/>
              <a:t>narratieven</a:t>
            </a:r>
            <a:r>
              <a:rPr sz="1200" dirty="0"/>
              <a:t> </a:t>
            </a:r>
            <a:r>
              <a:rPr lang="en-US" sz="1200" dirty="0"/>
              <a:t>over</a:t>
            </a:r>
            <a:r>
              <a:rPr sz="1200" dirty="0"/>
              <a:t> </a:t>
            </a:r>
            <a:r>
              <a:rPr sz="1200" dirty="0" err="1"/>
              <a:t>een</a:t>
            </a:r>
            <a:r>
              <a:rPr sz="1200" dirty="0"/>
              <a:t> </a:t>
            </a:r>
            <a:r>
              <a:rPr sz="1200" b="1" dirty="0" err="1"/>
              <a:t>historisch</a:t>
            </a:r>
            <a:r>
              <a:rPr sz="1200" b="1" dirty="0"/>
              <a:t> object </a:t>
            </a:r>
            <a:r>
              <a:rPr sz="1200" dirty="0"/>
              <a:t>(Wansink et al., 2018)</a:t>
            </a:r>
            <a:r>
              <a:rPr lang="en-US" sz="1200" dirty="0"/>
              <a:t>. </a:t>
            </a:r>
            <a:br>
              <a:rPr lang="en-US" sz="1200" dirty="0"/>
            </a:br>
            <a:r>
              <a:rPr lang="en-US" sz="1200" dirty="0" err="1"/>
              <a:t>Dit</a:t>
            </a:r>
            <a:r>
              <a:rPr lang="en-US" sz="1200" dirty="0"/>
              <a:t> object is </a:t>
            </a:r>
            <a:r>
              <a:rPr lang="en-US" sz="1200" dirty="0" err="1"/>
              <a:t>bijvoorbeeld</a:t>
            </a:r>
            <a:r>
              <a:rPr lang="en-US" sz="1200" dirty="0"/>
              <a:t> </a:t>
            </a:r>
            <a:r>
              <a:rPr lang="en-US" sz="1200" dirty="0" err="1"/>
              <a:t>een</a:t>
            </a:r>
            <a:r>
              <a:rPr lang="en-US" sz="1200" dirty="0"/>
              <a:t> </a:t>
            </a:r>
            <a:r>
              <a:rPr lang="en-US" sz="1200" dirty="0" err="1"/>
              <a:t>gebeurtenis</a:t>
            </a:r>
            <a:r>
              <a:rPr lang="en-US" sz="1200" dirty="0"/>
              <a:t>, </a:t>
            </a:r>
            <a:r>
              <a:rPr lang="en-US" sz="1200" dirty="0" err="1"/>
              <a:t>fenomeen</a:t>
            </a:r>
            <a:r>
              <a:rPr lang="en-US" sz="1200" dirty="0"/>
              <a:t> of </a:t>
            </a:r>
            <a:r>
              <a:rPr lang="en-US" sz="1200" dirty="0" err="1"/>
              <a:t>figuur</a:t>
            </a:r>
            <a:r>
              <a:rPr lang="en-US" sz="1200" dirty="0"/>
              <a:t> in </a:t>
            </a:r>
            <a:r>
              <a:rPr lang="en-US" sz="1200" dirty="0" err="1"/>
              <a:t>historische</a:t>
            </a:r>
            <a:r>
              <a:rPr lang="en-US" sz="1200" dirty="0"/>
              <a:t>, </a:t>
            </a:r>
            <a:r>
              <a:rPr lang="en-US" sz="1200" dirty="0" err="1"/>
              <a:t>historiografische</a:t>
            </a:r>
            <a:r>
              <a:rPr lang="en-US" sz="1200" dirty="0"/>
              <a:t> of </a:t>
            </a:r>
            <a:r>
              <a:rPr lang="en-US" sz="1200" dirty="0" err="1"/>
              <a:t>huidige</a:t>
            </a:r>
            <a:r>
              <a:rPr lang="en-US" sz="1200" dirty="0"/>
              <a:t> </a:t>
            </a:r>
            <a:r>
              <a:rPr lang="en-US" sz="1200" dirty="0" err="1"/>
              <a:t>tijd</a:t>
            </a:r>
            <a:r>
              <a:rPr lang="en-US" sz="1200" dirty="0"/>
              <a:t>.</a:t>
            </a:r>
            <a:endParaRPr sz="1200" dirty="0"/>
          </a:p>
        </p:txBody>
      </p:sp>
      <p:sp>
        <p:nvSpPr>
          <p:cNvPr id="13" name="Rectangle 12"/>
          <p:cNvSpPr/>
          <p:nvPr/>
        </p:nvSpPr>
        <p:spPr>
          <a:xfrm>
            <a:off x="8092440" y="2786289"/>
            <a:ext cx="3752261" cy="2803638"/>
          </a:xfrm>
          <a:prstGeom prst="rect">
            <a:avLst/>
          </a:prstGeom>
          <a:solidFill>
            <a:srgbClr val="FFF7ED"/>
          </a:solidFill>
          <a:ln>
            <a:solidFill>
              <a:srgbClr val="6B728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200" b="0">
                <a:solidFill>
                  <a:srgbClr val="000000"/>
                </a:solidFill>
                <a:latin typeface="Helvetica"/>
              </a:defRPr>
            </a:pPr>
            <a:r>
              <a:rPr sz="1200" dirty="0" err="1"/>
              <a:t>Sinds</a:t>
            </a:r>
            <a:r>
              <a:rPr sz="1200" dirty="0"/>
              <a:t> de </a:t>
            </a:r>
            <a:r>
              <a:rPr sz="1200" dirty="0" err="1"/>
              <a:t>jaren</a:t>
            </a:r>
            <a:r>
              <a:rPr sz="1200" dirty="0"/>
              <a:t> 1990 </a:t>
            </a:r>
            <a:r>
              <a:rPr sz="1200" dirty="0" err="1"/>
              <a:t>hebben</a:t>
            </a:r>
            <a:r>
              <a:rPr sz="1200" dirty="0"/>
              <a:t> </a:t>
            </a:r>
            <a:r>
              <a:rPr lang="en-US" sz="1200" i="1" dirty="0"/>
              <a:t>N</a:t>
            </a:r>
            <a:r>
              <a:rPr sz="1200" i="1" dirty="0"/>
              <a:t>ew </a:t>
            </a:r>
            <a:r>
              <a:rPr lang="en-US" sz="1200" i="1" dirty="0"/>
              <a:t>Mu</a:t>
            </a:r>
            <a:r>
              <a:rPr sz="1200" i="1" dirty="0"/>
              <a:t>seology</a:t>
            </a:r>
            <a:r>
              <a:rPr sz="1200" dirty="0"/>
              <a:t> </a:t>
            </a:r>
            <a:r>
              <a:rPr sz="1200" dirty="0" err="1"/>
              <a:t>en</a:t>
            </a:r>
            <a:r>
              <a:rPr sz="1200" dirty="0"/>
              <a:t> </a:t>
            </a:r>
            <a:r>
              <a:rPr lang="en-US" sz="1200" dirty="0"/>
              <a:t>studies </a:t>
            </a:r>
            <a:r>
              <a:rPr lang="en-US" sz="1200" dirty="0" err="1"/>
              <a:t>naar</a:t>
            </a:r>
            <a:r>
              <a:rPr lang="en-US" sz="1200" dirty="0"/>
              <a:t> </a:t>
            </a:r>
            <a:r>
              <a:rPr sz="1200" dirty="0" err="1"/>
              <a:t>participatieve</a:t>
            </a:r>
            <a:r>
              <a:rPr sz="1200" dirty="0"/>
              <a:t> </a:t>
            </a:r>
            <a:r>
              <a:rPr sz="1200" dirty="0" err="1"/>
              <a:t>praktijken</a:t>
            </a:r>
            <a:r>
              <a:rPr sz="1200" dirty="0"/>
              <a:t> (</a:t>
            </a:r>
            <a:r>
              <a:rPr sz="1200" dirty="0" err="1"/>
              <a:t>Vergo</a:t>
            </a:r>
            <a:r>
              <a:rPr sz="1200" dirty="0"/>
              <a:t> et al., 1989; Bishop, 2006; Simon, 2010) de</a:t>
            </a:r>
            <a:r>
              <a:rPr lang="en-US" sz="1200" dirty="0"/>
              <a:t> </a:t>
            </a:r>
            <a:r>
              <a:rPr lang="en-US" sz="1200" dirty="0" err="1"/>
              <a:t>traditionele</a:t>
            </a:r>
            <a:r>
              <a:rPr sz="1200" dirty="0"/>
              <a:t> </a:t>
            </a:r>
            <a:r>
              <a:rPr sz="1200" dirty="0" err="1"/>
              <a:t>autoriteit</a:t>
            </a:r>
            <a:r>
              <a:rPr sz="1200" dirty="0"/>
              <a:t> </a:t>
            </a:r>
            <a:r>
              <a:rPr sz="1200" dirty="0" err="1"/>
              <a:t>en</a:t>
            </a:r>
            <a:r>
              <a:rPr lang="en-US" sz="1200" dirty="0"/>
              <a:t> </a:t>
            </a:r>
            <a:r>
              <a:rPr lang="en-US" sz="1200" dirty="0" err="1"/>
              <a:t>zogenaamde</a:t>
            </a:r>
            <a:r>
              <a:rPr sz="1200" dirty="0"/>
              <a:t> </a:t>
            </a:r>
            <a:r>
              <a:rPr lang="en-US" sz="1200" dirty="0"/>
              <a:t>“</a:t>
            </a:r>
            <a:r>
              <a:rPr sz="1200" dirty="0" err="1"/>
              <a:t>neutraliteit</a:t>
            </a:r>
            <a:r>
              <a:rPr lang="en-US" sz="1200" dirty="0"/>
              <a:t>”</a:t>
            </a:r>
            <a:r>
              <a:rPr sz="1200" dirty="0"/>
              <a:t> van </a:t>
            </a:r>
            <a:r>
              <a:rPr sz="1200" dirty="0" err="1"/>
              <a:t>erfgoedinstellingen</a:t>
            </a:r>
            <a:r>
              <a:rPr sz="1200" dirty="0"/>
              <a:t> ter </a:t>
            </a:r>
            <a:r>
              <a:rPr sz="1200" dirty="0" err="1"/>
              <a:t>discussie</a:t>
            </a:r>
            <a:r>
              <a:rPr sz="1200" dirty="0"/>
              <a:t> </a:t>
            </a:r>
            <a:r>
              <a:rPr sz="1200" dirty="0" err="1"/>
              <a:t>gesteld</a:t>
            </a:r>
            <a:r>
              <a:rPr sz="1200" dirty="0"/>
              <a:t>.</a:t>
            </a:r>
            <a:br>
              <a:rPr sz="1200" dirty="0"/>
            </a:br>
            <a:br>
              <a:rPr sz="1200" dirty="0"/>
            </a:br>
            <a:r>
              <a:rPr sz="1200" dirty="0"/>
              <a:t>In </a:t>
            </a:r>
            <a:r>
              <a:rPr sz="1200" dirty="0" err="1"/>
              <a:t>hun</a:t>
            </a:r>
            <a:r>
              <a:rPr sz="1200" dirty="0"/>
              <a:t> </a:t>
            </a:r>
            <a:r>
              <a:rPr lang="en-US" sz="1200" dirty="0" err="1"/>
              <a:t>contemporaine</a:t>
            </a:r>
            <a:r>
              <a:rPr lang="en-US" sz="1200" dirty="0"/>
              <a:t> </a:t>
            </a:r>
            <a:r>
              <a:rPr sz="1200" dirty="0" err="1"/>
              <a:t>rol</a:t>
            </a:r>
            <a:r>
              <a:rPr sz="1200" dirty="0"/>
              <a:t> </a:t>
            </a:r>
            <a:r>
              <a:rPr sz="1200" dirty="0" err="1"/>
              <a:t>als</a:t>
            </a:r>
            <a:r>
              <a:rPr sz="1200" dirty="0"/>
              <a:t> </a:t>
            </a:r>
            <a:r>
              <a:rPr lang="en-US" sz="1200" b="1" dirty="0" err="1"/>
              <a:t>maatschappelijk</a:t>
            </a:r>
            <a:r>
              <a:rPr lang="en-US" sz="1200" b="1" dirty="0"/>
              <a:t> platform </a:t>
            </a:r>
            <a:r>
              <a:rPr sz="1200" dirty="0" err="1"/>
              <a:t>streven</a:t>
            </a:r>
            <a:r>
              <a:rPr sz="1200" dirty="0"/>
              <a:t> </a:t>
            </a:r>
            <a:r>
              <a:rPr sz="1200" dirty="0" err="1"/>
              <a:t>zij</a:t>
            </a:r>
            <a:r>
              <a:rPr sz="1200" dirty="0"/>
              <a:t> </a:t>
            </a:r>
            <a:r>
              <a:rPr lang="en-US" sz="1200" dirty="0" err="1"/>
              <a:t>naar</a:t>
            </a:r>
            <a:r>
              <a:rPr lang="en-US" sz="1200" dirty="0"/>
              <a:t> het </a:t>
            </a:r>
            <a:r>
              <a:rPr lang="en-US" sz="1200" b="1" dirty="0" err="1"/>
              <a:t>democratiseren</a:t>
            </a:r>
            <a:r>
              <a:rPr lang="en-US" sz="1200" dirty="0"/>
              <a:t> van </a:t>
            </a:r>
            <a:r>
              <a:rPr lang="en-US" sz="1200" dirty="0" err="1"/>
              <a:t>hun</a:t>
            </a:r>
            <a:r>
              <a:rPr lang="en-US" sz="1200" dirty="0"/>
              <a:t> </a:t>
            </a:r>
            <a:r>
              <a:rPr lang="en-US" sz="1200" dirty="0" err="1"/>
              <a:t>educatieve</a:t>
            </a:r>
            <a:r>
              <a:rPr lang="en-US" sz="1200" dirty="0"/>
              <a:t> </a:t>
            </a:r>
            <a:r>
              <a:rPr lang="en-US" sz="1200" dirty="0" err="1"/>
              <a:t>aanbod</a:t>
            </a:r>
            <a:r>
              <a:rPr sz="1200" dirty="0"/>
              <a:t> </a:t>
            </a:r>
            <a:r>
              <a:rPr sz="1200" dirty="0" err="1"/>
              <a:t>en</a:t>
            </a:r>
            <a:r>
              <a:rPr sz="1200" dirty="0"/>
              <a:t> het </a:t>
            </a:r>
            <a:r>
              <a:rPr sz="1200" dirty="0" err="1"/>
              <a:t>tonen</a:t>
            </a:r>
            <a:r>
              <a:rPr sz="1200" dirty="0"/>
              <a:t> van </a:t>
            </a:r>
            <a:r>
              <a:rPr sz="1200" b="1" dirty="0" err="1"/>
              <a:t>verschillende</a:t>
            </a:r>
            <a:r>
              <a:rPr sz="1200" b="1" dirty="0"/>
              <a:t> </a:t>
            </a:r>
            <a:r>
              <a:rPr sz="1200" b="1" dirty="0" err="1"/>
              <a:t>stemmen</a:t>
            </a:r>
            <a:r>
              <a:rPr sz="1200" b="1" dirty="0"/>
              <a:t> </a:t>
            </a:r>
            <a:r>
              <a:rPr sz="1200" b="1" dirty="0" err="1"/>
              <a:t>en</a:t>
            </a:r>
            <a:r>
              <a:rPr sz="1200" b="1" dirty="0"/>
              <a:t> </a:t>
            </a:r>
            <a:r>
              <a:rPr sz="1200" b="1" dirty="0" err="1"/>
              <a:t>onderbelichte</a:t>
            </a:r>
            <a:r>
              <a:rPr sz="1200" b="1" dirty="0"/>
              <a:t> </a:t>
            </a:r>
            <a:r>
              <a:rPr sz="1200" b="1" dirty="0" err="1"/>
              <a:t>perspectieven</a:t>
            </a:r>
            <a:r>
              <a:rPr sz="1200" dirty="0"/>
              <a:t> (</a:t>
            </a:r>
            <a:r>
              <a:rPr sz="1200" dirty="0" err="1"/>
              <a:t>Sitzia</a:t>
            </a:r>
            <a:r>
              <a:rPr sz="1200" dirty="0"/>
              <a:t>, 2023).</a:t>
            </a:r>
            <a:br>
              <a:rPr sz="1200" dirty="0"/>
            </a:br>
            <a:endParaRPr sz="1200" i="1" dirty="0"/>
          </a:p>
        </p:txBody>
      </p:sp>
      <p:sp>
        <p:nvSpPr>
          <p:cNvPr id="3" name="Rectangle 2"/>
          <p:cNvSpPr/>
          <p:nvPr/>
        </p:nvSpPr>
        <p:spPr>
          <a:xfrm>
            <a:off x="2208488" y="1962709"/>
            <a:ext cx="2743200" cy="747284"/>
          </a:xfrm>
          <a:prstGeom prst="rect">
            <a:avLst/>
          </a:prstGeom>
          <a:solidFill>
            <a:srgbClr val="10B981"/>
          </a:solidFill>
          <a:ln>
            <a:solidFill>
              <a:srgbClr val="6B728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2000" b="1">
                <a:solidFill>
                  <a:srgbClr val="FFFFFF"/>
                </a:solidFill>
                <a:latin typeface="Helvetica"/>
              </a:defRPr>
            </a:pPr>
            <a:r>
              <a:rPr sz="2000" dirty="0" err="1"/>
              <a:t>Scholen</a:t>
            </a:r>
            <a:endParaRPr sz="2000" dirty="0"/>
          </a:p>
        </p:txBody>
      </p:sp>
      <p:sp>
        <p:nvSpPr>
          <p:cNvPr id="4" name="Rectangle 3"/>
          <p:cNvSpPr/>
          <p:nvPr/>
        </p:nvSpPr>
        <p:spPr>
          <a:xfrm>
            <a:off x="8092440" y="1900140"/>
            <a:ext cx="3765073" cy="731520"/>
          </a:xfrm>
          <a:prstGeom prst="rect">
            <a:avLst/>
          </a:prstGeom>
          <a:solidFill>
            <a:srgbClr val="F59E0B"/>
          </a:solidFill>
          <a:ln>
            <a:solidFill>
              <a:srgbClr val="6B728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800" b="1">
                <a:solidFill>
                  <a:srgbClr val="FFFFFF"/>
                </a:solidFill>
                <a:latin typeface="Helvetica"/>
              </a:defRPr>
            </a:pPr>
            <a:r>
              <a:rPr sz="2000" dirty="0" err="1"/>
              <a:t>Erfgoedinstellingen</a:t>
            </a:r>
            <a:br>
              <a:rPr sz="2000" dirty="0"/>
            </a:br>
            <a:r>
              <a:rPr lang="en-US" sz="2000" dirty="0"/>
              <a:t>(</a:t>
            </a:r>
            <a:r>
              <a:rPr sz="2000" dirty="0"/>
              <a:t>= </a:t>
            </a:r>
            <a:r>
              <a:rPr lang="en-US" sz="2000" dirty="0" err="1"/>
              <a:t>m</a:t>
            </a:r>
            <a:r>
              <a:rPr sz="2000" dirty="0" err="1"/>
              <a:t>eerstemmigheid</a:t>
            </a:r>
            <a:r>
              <a:rPr lang="en-US" sz="2000" dirty="0"/>
              <a:t>)</a:t>
            </a:r>
            <a:endParaRPr sz="2000" dirty="0"/>
          </a:p>
        </p:txBody>
      </p:sp>
      <p:sp>
        <p:nvSpPr>
          <p:cNvPr id="2" name="Rectangle 1"/>
          <p:cNvSpPr/>
          <p:nvPr/>
        </p:nvSpPr>
        <p:spPr>
          <a:xfrm>
            <a:off x="3929029" y="536553"/>
            <a:ext cx="4333943" cy="731520"/>
          </a:xfrm>
          <a:prstGeom prst="rect">
            <a:avLst/>
          </a:prstGeom>
          <a:solidFill>
            <a:srgbClr val="1E3A8A"/>
          </a:solidFill>
          <a:ln>
            <a:solidFill>
              <a:srgbClr val="6B728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2400" b="1">
                <a:solidFill>
                  <a:srgbClr val="FFFFFF"/>
                </a:solidFill>
                <a:latin typeface="Helvetica"/>
              </a:defRPr>
            </a:pPr>
            <a:r>
              <a:rPr sz="2500" dirty="0" err="1"/>
              <a:t>Multiperspectiviteit</a:t>
            </a:r>
            <a:endParaRPr sz="2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4102" name="Picture 6" descr="groene recycle pijl logo ontwerpconcept. vectorillustratie. 5130923  Vectorkunst bij Vecteezy">
            <a:extLst>
              <a:ext uri="{FF2B5EF4-FFF2-40B4-BE49-F238E27FC236}">
                <a16:creationId xmlns:a16="http://schemas.microsoft.com/office/drawing/2014/main" id="{1EED93BE-E2BD-EC9D-1D9D-56EE3C2B52C5}"/>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67000" y="-6912420"/>
            <a:ext cx="6858000" cy="6858000"/>
          </a:xfrm>
          <a:prstGeom prst="rect">
            <a:avLst/>
          </a:prstGeom>
          <a:noFill/>
          <a:effectLst>
            <a:outerShdw dist="50800" dir="5400000" algn="ctr" rotWithShape="0">
              <a:srgbClr val="000000">
                <a:alpha val="43137"/>
              </a:srgbClr>
            </a:outerShdw>
            <a:reflection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Recontextualisering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4587" y="1255600"/>
            <a:ext cx="11847414"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en-US" sz="1500" dirty="0" err="1">
                <a:effectLst/>
                <a:latin typeface="Helvetica" panose="020B0604020202020204" pitchFamily="34" charset="0"/>
                <a:ea typeface="Calibri" panose="020F0502020204030204" pitchFamily="34" charset="0"/>
              </a:rPr>
              <a:t>Uit</a:t>
            </a:r>
            <a:r>
              <a:rPr lang="en-US" sz="1500" dirty="0">
                <a:effectLst/>
                <a:latin typeface="Helvetica" panose="020B0604020202020204" pitchFamily="34" charset="0"/>
                <a:ea typeface="Calibri" panose="020F0502020204030204" pitchFamily="34" charset="0"/>
              </a:rPr>
              <a:t> het </a:t>
            </a:r>
            <a:r>
              <a:rPr lang="en-US" sz="1500" dirty="0" err="1">
                <a:effectLst/>
                <a:latin typeface="Helvetica" panose="020B0604020202020204" pitchFamily="34" charset="0"/>
                <a:ea typeface="Calibri" panose="020F0502020204030204" pitchFamily="34" charset="0"/>
              </a:rPr>
              <a:t>onderzoeksplan</a:t>
            </a:r>
            <a:r>
              <a:rPr lang="en-US" sz="1500" dirty="0">
                <a:effectLst/>
                <a:latin typeface="Helvetica" panose="020B0604020202020204" pitchFamily="34" charset="0"/>
                <a:ea typeface="Calibri" panose="020F0502020204030204" pitchFamily="34" charset="0"/>
              </a:rPr>
              <a:t>:</a:t>
            </a:r>
            <a:br>
              <a:rPr lang="en-US" sz="1500" dirty="0">
                <a:effectLst/>
                <a:latin typeface="Helvetica" panose="020B0604020202020204" pitchFamily="34" charset="0"/>
                <a:ea typeface="Calibri" panose="020F0502020204030204" pitchFamily="34" charset="0"/>
              </a:rPr>
            </a:br>
            <a:r>
              <a:rPr lang="en-US" sz="1800" dirty="0">
                <a:solidFill>
                  <a:srgbClr val="072771"/>
                </a:solidFill>
                <a:effectLst/>
                <a:latin typeface="Merriweather" panose="02060503050406030704" pitchFamily="18" charset="0"/>
                <a:ea typeface="Calibri" panose="020F0502020204030204" pitchFamily="34" charset="0"/>
              </a:rPr>
              <a:t>‘</a:t>
            </a:r>
            <a:r>
              <a:rPr lang="nl-NL" sz="1800" dirty="0">
                <a:solidFill>
                  <a:srgbClr val="072771"/>
                </a:solidFill>
                <a:effectLst/>
                <a:latin typeface="Merriweather" panose="02060503050406030704" pitchFamily="18" charset="0"/>
                <a:ea typeface="Times New Roman" panose="02020603050405020304" pitchFamily="18" charset="0"/>
                <a:cs typeface="Cambria" panose="02040503050406030204" pitchFamily="18" charset="0"/>
              </a:rPr>
              <a:t>MESOE wil </a:t>
            </a:r>
            <a:r>
              <a:rPr lang="nl-NL" sz="1800" dirty="0" err="1">
                <a:solidFill>
                  <a:srgbClr val="072771"/>
                </a:solidFill>
                <a:effectLst/>
                <a:latin typeface="Merriweather" panose="02060503050406030704" pitchFamily="18" charset="0"/>
                <a:ea typeface="Times New Roman" panose="02020603050405020304" pitchFamily="18" charset="0"/>
                <a:cs typeface="Cambria" panose="02040503050406030204" pitchFamily="18" charset="0"/>
              </a:rPr>
              <a:t>multiperspectivistische</a:t>
            </a:r>
            <a:r>
              <a:rPr lang="nl-NL" sz="1800" dirty="0">
                <a:solidFill>
                  <a:srgbClr val="072771"/>
                </a:solidFill>
                <a:effectLst/>
                <a:latin typeface="Merriweather" panose="02060503050406030704" pitchFamily="18" charset="0"/>
                <a:ea typeface="Times New Roman" panose="02020603050405020304" pitchFamily="18" charset="0"/>
                <a:cs typeface="Cambria" panose="02040503050406030204" pitchFamily="18" charset="0"/>
              </a:rPr>
              <a:t> erfgoededucatie niet alleen onderzoeken, maar ook </a:t>
            </a:r>
            <a:r>
              <a:rPr lang="nl-NL" sz="1800" dirty="0" err="1">
                <a:solidFill>
                  <a:srgbClr val="072771"/>
                </a:solidFill>
                <a:effectLst/>
                <a:latin typeface="Merriweather" panose="02060503050406030704" pitchFamily="18" charset="0"/>
                <a:ea typeface="Times New Roman" panose="02020603050405020304" pitchFamily="18" charset="0"/>
                <a:cs typeface="Cambria" panose="02040503050406030204" pitchFamily="18" charset="0"/>
              </a:rPr>
              <a:t>kennis-uitwisseling</a:t>
            </a:r>
            <a:r>
              <a:rPr lang="nl-NL" sz="1800" dirty="0">
                <a:solidFill>
                  <a:srgbClr val="072771"/>
                </a:solidFill>
                <a:effectLst/>
                <a:latin typeface="Merriweather" panose="02060503050406030704" pitchFamily="18" charset="0"/>
                <a:ea typeface="Times New Roman" panose="02020603050405020304" pitchFamily="18" charset="0"/>
                <a:cs typeface="Cambria" panose="02040503050406030204" pitchFamily="18" charset="0"/>
              </a:rPr>
              <a:t> en samenwerking tussen scholen en erfgoedinstellingen mogelijk maken. </a:t>
            </a:r>
            <a:br>
              <a:rPr lang="nl-NL" sz="1800" dirty="0">
                <a:solidFill>
                  <a:srgbClr val="072771"/>
                </a:solidFill>
                <a:effectLst/>
                <a:latin typeface="Merriweather" panose="02060503050406030704" pitchFamily="18" charset="0"/>
                <a:ea typeface="Times New Roman" panose="02020603050405020304" pitchFamily="18" charset="0"/>
                <a:cs typeface="Cambria" panose="02040503050406030204" pitchFamily="18" charset="0"/>
              </a:rPr>
            </a:br>
            <a:r>
              <a:rPr lang="nl-NL" sz="1800" dirty="0">
                <a:solidFill>
                  <a:srgbClr val="072771"/>
                </a:solidFill>
                <a:effectLst/>
                <a:latin typeface="Merriweather" panose="02060503050406030704" pitchFamily="18" charset="0"/>
                <a:ea typeface="Times New Roman" panose="02020603050405020304" pitchFamily="18" charset="0"/>
                <a:cs typeface="Cambria" panose="02040503050406030204" pitchFamily="18" charset="0"/>
              </a:rPr>
              <a:t>Om kennis, werkvormen en materialen voor </a:t>
            </a:r>
            <a:r>
              <a:rPr lang="nl-NL" sz="1800" dirty="0" err="1">
                <a:solidFill>
                  <a:srgbClr val="072771"/>
                </a:solidFill>
                <a:effectLst/>
                <a:latin typeface="Merriweather" panose="02060503050406030704" pitchFamily="18" charset="0"/>
                <a:ea typeface="Times New Roman" panose="02020603050405020304" pitchFamily="18" charset="0"/>
                <a:cs typeface="Cambria" panose="02040503050406030204" pitchFamily="18" charset="0"/>
              </a:rPr>
              <a:t>multiperspectivistische</a:t>
            </a:r>
            <a:r>
              <a:rPr lang="nl-NL" sz="1800" dirty="0">
                <a:solidFill>
                  <a:srgbClr val="072771"/>
                </a:solidFill>
                <a:effectLst/>
                <a:latin typeface="Merriweather" panose="02060503050406030704" pitchFamily="18" charset="0"/>
                <a:ea typeface="Times New Roman" panose="02020603050405020304" pitchFamily="18" charset="0"/>
                <a:cs typeface="Cambria" panose="02040503050406030204" pitchFamily="18" charset="0"/>
              </a:rPr>
              <a:t> erfgoededucatie te kunnen vertalen naar een specifieke onderwijscontext is </a:t>
            </a:r>
            <a:r>
              <a:rPr lang="nl-NL" sz="1800" dirty="0" err="1">
                <a:solidFill>
                  <a:srgbClr val="072771"/>
                </a:solidFill>
                <a:effectLst/>
                <a:latin typeface="Merriweather" panose="02060503050406030704" pitchFamily="18" charset="0"/>
                <a:ea typeface="Times New Roman" panose="02020603050405020304" pitchFamily="18" charset="0"/>
                <a:cs typeface="Cambria" panose="02040503050406030204" pitchFamily="18" charset="0"/>
              </a:rPr>
              <a:t>recontextualisering</a:t>
            </a:r>
            <a:r>
              <a:rPr lang="nl-NL" sz="1800" dirty="0">
                <a:solidFill>
                  <a:srgbClr val="072771"/>
                </a:solidFill>
                <a:effectLst/>
                <a:latin typeface="Merriweather" panose="02060503050406030704" pitchFamily="18" charset="0"/>
                <a:ea typeface="Times New Roman" panose="02020603050405020304" pitchFamily="18" charset="0"/>
                <a:cs typeface="Cambria" panose="02040503050406030204" pitchFamily="18" charset="0"/>
              </a:rPr>
              <a:t> nodig (Bertram, 2012). </a:t>
            </a:r>
            <a:br>
              <a:rPr lang="nl-NL" sz="1800" dirty="0">
                <a:solidFill>
                  <a:srgbClr val="70AD47"/>
                </a:solidFill>
                <a:effectLst/>
                <a:latin typeface="Merriweather" panose="02060503050406030704" pitchFamily="18" charset="0"/>
                <a:ea typeface="Times New Roman" panose="02020603050405020304" pitchFamily="18" charset="0"/>
                <a:cs typeface="Cambria" panose="02040503050406030204" pitchFamily="18" charset="0"/>
              </a:rPr>
            </a:br>
            <a:r>
              <a:rPr lang="nl-NL" sz="1800" dirty="0">
                <a:solidFill>
                  <a:srgbClr val="ED4990"/>
                </a:solidFill>
                <a:effectLst/>
                <a:latin typeface="Merriweather" panose="02060503050406030704" pitchFamily="18" charset="0"/>
                <a:ea typeface="Times New Roman" panose="02020603050405020304" pitchFamily="18" charset="0"/>
                <a:cs typeface="Cambria" panose="02040503050406030204" pitchFamily="18" charset="0"/>
              </a:rPr>
              <a:t>Dit proces betreft het hertalen, verfijnen, bijsturen en aanvullen van kennis in een nieuw domein (Bernstein, </a:t>
            </a:r>
            <a:r>
              <a:rPr lang="nl-NL" sz="1800" dirty="0">
                <a:solidFill>
                  <a:srgbClr val="ED4990"/>
                </a:solidFill>
                <a:latin typeface="Merriweather" panose="02060503050406030704" pitchFamily="18" charset="0"/>
                <a:ea typeface="Times New Roman" panose="02020603050405020304" pitchFamily="18" charset="0"/>
                <a:cs typeface="Cambria" panose="02040503050406030204" pitchFamily="18" charset="0"/>
              </a:rPr>
              <a:t>1996</a:t>
            </a:r>
            <a:r>
              <a:rPr lang="nl-NL" sz="1800" dirty="0">
                <a:solidFill>
                  <a:srgbClr val="ED4990"/>
                </a:solidFill>
                <a:effectLst/>
                <a:latin typeface="Merriweather" panose="02060503050406030704" pitchFamily="18" charset="0"/>
                <a:ea typeface="Times New Roman" panose="02020603050405020304" pitchFamily="18" charset="0"/>
                <a:cs typeface="Cambria" panose="02040503050406030204" pitchFamily="18" charset="0"/>
              </a:rPr>
              <a:t>)’. </a:t>
            </a:r>
            <a:r>
              <a:rPr lang="nl-NL" sz="1800" dirty="0">
                <a:solidFill>
                  <a:srgbClr val="156082"/>
                </a:solidFill>
                <a:effectLst/>
                <a:latin typeface="Verdana" panose="020B0604030504040204" pitchFamily="34" charset="0"/>
                <a:ea typeface="Times New Roman" panose="02020603050405020304" pitchFamily="18" charset="0"/>
                <a:cs typeface="Cambria" panose="02040503050406030204" pitchFamily="18" charset="0"/>
              </a:rPr>
              <a:t>	</a:t>
            </a:r>
            <a:br>
              <a:rPr lang="nl-NL" sz="1800" dirty="0">
                <a:effectLst/>
                <a:latin typeface="Verdana" panose="020B0604030504040204" pitchFamily="34" charset="0"/>
                <a:ea typeface="Times New Roman" panose="02020603050405020304" pitchFamily="18" charset="0"/>
                <a:cs typeface="Cambria" panose="02040503050406030204" pitchFamily="18" charset="0"/>
              </a:rPr>
            </a:br>
            <a:br>
              <a:rPr lang="nl-NL" sz="2000" dirty="0">
                <a:effectLst/>
                <a:latin typeface="Helvetica" panose="020B0604020202020204" pitchFamily="34" charset="0"/>
                <a:ea typeface="Calibri" panose="020F0502020204030204" pitchFamily="34" charset="0"/>
                <a:cs typeface="Helvetica" panose="020B0604020202020204" pitchFamily="34" charset="0"/>
              </a:rPr>
            </a:br>
            <a:br>
              <a:rPr lang="nl-NL" sz="2000" dirty="0">
                <a:effectLst/>
                <a:latin typeface="Helvetica" panose="020B0604020202020204" pitchFamily="34" charset="0"/>
                <a:ea typeface="Calibri" panose="020F0502020204030204" pitchFamily="34" charset="0"/>
                <a:cs typeface="Helvetica" panose="020B0604020202020204" pitchFamily="34" charset="0"/>
              </a:rPr>
            </a:br>
            <a:br>
              <a:rPr lang="en-US" sz="1500" dirty="0">
                <a:effectLst/>
                <a:latin typeface="Helvetica" panose="020B0604020202020204" pitchFamily="34" charset="0"/>
                <a:ea typeface="Calibri" panose="020F0502020204030204" pitchFamily="34" charset="0"/>
              </a:rPr>
            </a:br>
            <a:br>
              <a:rPr lang="en-US" sz="1500" dirty="0">
                <a:effectLst/>
                <a:latin typeface="Helvetica" panose="020B0604020202020204" pitchFamily="34" charset="0"/>
                <a:ea typeface="Calibri" panose="020F0502020204030204" pitchFamily="34" charset="0"/>
              </a:rPr>
            </a:b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072771"/>
            </a:solidFill>
            <a:prstDash val="solid"/>
            <a:round/>
            <a:headEnd type="none" w="med" len="med"/>
            <a:tailEnd type="none" w="med" len="med"/>
          </a:ln>
        </p:spPr>
      </p:cxnSp>
      <p:sp>
        <p:nvSpPr>
          <p:cNvPr id="2" name="TextBox 1">
            <a:extLst>
              <a:ext uri="{FF2B5EF4-FFF2-40B4-BE49-F238E27FC236}">
                <a16:creationId xmlns:a16="http://schemas.microsoft.com/office/drawing/2014/main" id="{0956B588-592B-836A-9439-FE6FCE93FE07}"/>
              </a:ext>
            </a:extLst>
          </p:cNvPr>
          <p:cNvSpPr txBox="1"/>
          <p:nvPr/>
        </p:nvSpPr>
        <p:spPr>
          <a:xfrm>
            <a:off x="569300" y="4376401"/>
            <a:ext cx="11622701" cy="400110"/>
          </a:xfrm>
          <a:prstGeom prst="rect">
            <a:avLst/>
          </a:prstGeom>
          <a:solidFill>
            <a:schemeClr val="bg1"/>
          </a:solidFill>
          <a:ln>
            <a:noFill/>
          </a:ln>
        </p:spPr>
        <p:txBody>
          <a:bodyPr wrap="square" rtlCol="0">
            <a:spAutoFit/>
          </a:bodyPr>
          <a:lstStyle/>
          <a:p>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scholen</a:t>
            </a:r>
            <a:r>
              <a:rPr lang="en-US" sz="2000" dirty="0">
                <a:latin typeface="Helvetica" panose="020B0604020202020204" pitchFamily="34" charset="0"/>
                <a:cs typeface="Helvetica" panose="020B0604020202020204" pitchFamily="34" charset="0"/>
              </a:rPr>
              <a:t> (PO/VO)                                                     </a:t>
            </a:r>
            <a:r>
              <a:rPr lang="en-US" sz="2000" dirty="0" err="1">
                <a:latin typeface="Helvetica" panose="020B0604020202020204" pitchFamily="34" charset="0"/>
                <a:cs typeface="Helvetica" panose="020B0604020202020204" pitchFamily="34" charset="0"/>
              </a:rPr>
              <a:t>erfgoedinstellingen</a:t>
            </a:r>
            <a:endParaRPr lang="nl-NL" sz="2000" dirty="0">
              <a:effectLst/>
              <a:latin typeface="Helvetica" panose="020B0604020202020204" pitchFamily="34" charset="0"/>
              <a:ea typeface="Calibri" panose="020F0502020204030204" pitchFamily="34" charset="0"/>
              <a:cs typeface="Helvetica" panose="020B0604020202020204" pitchFamily="34" charset="0"/>
            </a:endParaRPr>
          </a:p>
        </p:txBody>
      </p:sp>
      <p:sp>
        <p:nvSpPr>
          <p:cNvPr id="3" name="Arrow: Left-Right 2">
            <a:extLst>
              <a:ext uri="{FF2B5EF4-FFF2-40B4-BE49-F238E27FC236}">
                <a16:creationId xmlns:a16="http://schemas.microsoft.com/office/drawing/2014/main" id="{8291099F-516D-DF86-6DB8-F779BD833C64}"/>
              </a:ext>
            </a:extLst>
          </p:cNvPr>
          <p:cNvSpPr/>
          <p:nvPr/>
        </p:nvSpPr>
        <p:spPr>
          <a:xfrm>
            <a:off x="4298731" y="4403034"/>
            <a:ext cx="3594538" cy="346841"/>
          </a:xfrm>
          <a:prstGeom prst="leftRightArrow">
            <a:avLst/>
          </a:prstGeom>
          <a:solidFill>
            <a:srgbClr val="072771"/>
          </a:solid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rgbClr val="70AD47"/>
              </a:solidFill>
            </a:endParaRPr>
          </a:p>
        </p:txBody>
      </p:sp>
    </p:spTree>
    <p:extLst>
      <p:ext uri="{BB962C8B-B14F-4D97-AF65-F5344CB8AC3E}">
        <p14:creationId xmlns:p14="http://schemas.microsoft.com/office/powerpoint/2010/main" val="2070847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1026" name="Picture 2" descr="The Museum Experience Model (Falk and Dierking, 2013) | Download Scientific  Diagram">
            <a:extLst>
              <a:ext uri="{FF2B5EF4-FFF2-40B4-BE49-F238E27FC236}">
                <a16:creationId xmlns:a16="http://schemas.microsoft.com/office/drawing/2014/main" id="{332D8CB7-DF84-E64E-7D57-BE2FA4329F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532" t="8890" r="21440"/>
          <a:stretch/>
        </p:blipFill>
        <p:spPr bwMode="auto">
          <a:xfrm>
            <a:off x="569305" y="4020065"/>
            <a:ext cx="2457676" cy="2433282"/>
          </a:xfrm>
          <a:prstGeom prst="rect">
            <a:avLst/>
          </a:prstGeom>
          <a:noFill/>
          <a:extLst>
            <a:ext uri="{909E8E84-426E-40DD-AFC4-6F175D3DCCD1}">
              <a14:hiddenFill xmlns:a14="http://schemas.microsoft.com/office/drawing/2010/main">
                <a:solidFill>
                  <a:srgbClr val="FFFFFF"/>
                </a:solidFill>
              </a14:hiddenFill>
            </a:ext>
          </a:extLst>
        </p:spPr>
      </p:pic>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Object-based learning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840" y="1255600"/>
            <a:ext cx="11614790" cy="5602393"/>
          </a:xfrm>
          <a:prstGeom prst="rect">
            <a:avLst/>
          </a:prstGeom>
        </p:spPr>
        <p:txBody>
          <a:bodyPr spcFirstLastPara="1" vert="horz" wrap="square" lIns="121900" tIns="121900" rIns="121900" bIns="121900" rtlCol="0" anchor="t" anchorCtr="0">
            <a:noAutofit/>
          </a:bodyPr>
          <a:lstStyle/>
          <a:p>
            <a:pPr marL="529162" indent="-342900">
              <a:spcBef>
                <a:spcPts val="1600"/>
              </a:spcBef>
              <a:buClr>
                <a:srgbClr val="000000"/>
              </a:buClr>
              <a:buSzPct val="100000"/>
              <a:buFont typeface="Arial" panose="020B0604020202020204" pitchFamily="34" charset="0"/>
              <a:buChar char="•"/>
            </a:pPr>
            <a:r>
              <a:rPr lang="en-US" sz="1600" dirty="0">
                <a:latin typeface="Helvetica" panose="020B0604020202020204" pitchFamily="34" charset="0"/>
                <a:cs typeface="Helvetica" panose="020B0604020202020204" pitchFamily="34" charset="0"/>
              </a:rPr>
              <a:t>OBL </a:t>
            </a:r>
            <a:r>
              <a:rPr lang="en-US" sz="1600" dirty="0">
                <a:solidFill>
                  <a:srgbClr val="ED4990"/>
                </a:solidFill>
                <a:latin typeface="Helvetica" panose="020B0604020202020204" pitchFamily="34" charset="0"/>
                <a:cs typeface="Helvetica" panose="020B0604020202020204" pitchFamily="34" charset="0"/>
              </a:rPr>
              <a:t>=</a:t>
            </a:r>
            <a:r>
              <a:rPr lang="en-US" sz="1600" dirty="0">
                <a:latin typeface="Helvetica" panose="020B0604020202020204" pitchFamily="34" charset="0"/>
                <a:cs typeface="Helvetica" panose="020B0604020202020204" pitchFamily="34" charset="0"/>
              </a:rPr>
              <a:t> </a:t>
            </a:r>
            <a:r>
              <a:rPr lang="en-US" sz="1600" b="1" dirty="0" err="1">
                <a:solidFill>
                  <a:srgbClr val="072771"/>
                </a:solidFill>
                <a:latin typeface="Helvetica" panose="020B0604020202020204" pitchFamily="34" charset="0"/>
                <a:cs typeface="Helvetica" panose="020B0604020202020204" pitchFamily="34" charset="0"/>
              </a:rPr>
              <a:t>immersieve</a:t>
            </a:r>
            <a:r>
              <a:rPr lang="en-US" sz="1600" b="1" dirty="0">
                <a:solidFill>
                  <a:srgbClr val="072771"/>
                </a:solidFill>
                <a:latin typeface="Helvetica" panose="020B0604020202020204" pitchFamily="34" charset="0"/>
                <a:cs typeface="Helvetica" panose="020B0604020202020204" pitchFamily="34" charset="0"/>
              </a:rPr>
              <a:t> </a:t>
            </a:r>
            <a:r>
              <a:rPr lang="en-US" sz="1600" b="1" dirty="0" err="1">
                <a:solidFill>
                  <a:srgbClr val="072771"/>
                </a:solidFill>
                <a:latin typeface="Helvetica" panose="020B0604020202020204" pitchFamily="34" charset="0"/>
                <a:cs typeface="Helvetica" panose="020B0604020202020204" pitchFamily="34" charset="0"/>
              </a:rPr>
              <a:t>combinatie</a:t>
            </a:r>
            <a:r>
              <a:rPr lang="en-US" sz="1600" b="1" dirty="0">
                <a:solidFill>
                  <a:srgbClr val="072771"/>
                </a:solidFill>
                <a:latin typeface="Helvetica" panose="020B0604020202020204" pitchFamily="34" charset="0"/>
                <a:cs typeface="Helvetica" panose="020B0604020202020204" pitchFamily="34" charset="0"/>
              </a:rPr>
              <a:t> van </a:t>
            </a:r>
            <a:r>
              <a:rPr lang="en-US" sz="1600" b="1" dirty="0" err="1">
                <a:solidFill>
                  <a:srgbClr val="072771"/>
                </a:solidFill>
                <a:latin typeface="Helvetica" panose="020B0604020202020204" pitchFamily="34" charset="0"/>
                <a:cs typeface="Helvetica" panose="020B0604020202020204" pitchFamily="34" charset="0"/>
              </a:rPr>
              <a:t>cognitief</a:t>
            </a:r>
            <a:r>
              <a:rPr lang="en-US" sz="1600" b="1" dirty="0">
                <a:solidFill>
                  <a:srgbClr val="072771"/>
                </a:solidFill>
                <a:latin typeface="Helvetica" panose="020B0604020202020204" pitchFamily="34" charset="0"/>
                <a:cs typeface="Helvetica" panose="020B0604020202020204" pitchFamily="34" charset="0"/>
              </a:rPr>
              <a:t>, </a:t>
            </a:r>
            <a:r>
              <a:rPr lang="en-US" sz="1600" b="1" dirty="0" err="1">
                <a:solidFill>
                  <a:srgbClr val="072771"/>
                </a:solidFill>
                <a:latin typeface="Helvetica" panose="020B0604020202020204" pitchFamily="34" charset="0"/>
                <a:cs typeface="Helvetica" panose="020B0604020202020204" pitchFamily="34" charset="0"/>
              </a:rPr>
              <a:t>fysiek</a:t>
            </a:r>
            <a:r>
              <a:rPr lang="en-US" sz="1600" b="1" dirty="0">
                <a:solidFill>
                  <a:srgbClr val="072771"/>
                </a:solidFill>
                <a:latin typeface="Helvetica" panose="020B0604020202020204" pitchFamily="34" charset="0"/>
                <a:cs typeface="Helvetica" panose="020B0604020202020204" pitchFamily="34" charset="0"/>
              </a:rPr>
              <a:t> </a:t>
            </a:r>
            <a:r>
              <a:rPr lang="en-US" sz="1600" b="1" dirty="0" err="1">
                <a:solidFill>
                  <a:srgbClr val="072771"/>
                </a:solidFill>
                <a:latin typeface="Helvetica" panose="020B0604020202020204" pitchFamily="34" charset="0"/>
                <a:cs typeface="Helvetica" panose="020B0604020202020204" pitchFamily="34" charset="0"/>
              </a:rPr>
              <a:t>en</a:t>
            </a:r>
            <a:r>
              <a:rPr lang="en-US" sz="1600" b="1" dirty="0">
                <a:solidFill>
                  <a:srgbClr val="072771"/>
                </a:solidFill>
                <a:latin typeface="Helvetica" panose="020B0604020202020204" pitchFamily="34" charset="0"/>
                <a:cs typeface="Helvetica" panose="020B0604020202020204" pitchFamily="34" charset="0"/>
              </a:rPr>
              <a:t> </a:t>
            </a:r>
            <a:r>
              <a:rPr lang="en-US" sz="1600" b="1" dirty="0" err="1">
                <a:solidFill>
                  <a:srgbClr val="072771"/>
                </a:solidFill>
                <a:latin typeface="Helvetica" panose="020B0604020202020204" pitchFamily="34" charset="0"/>
                <a:cs typeface="Helvetica" panose="020B0604020202020204" pitchFamily="34" charset="0"/>
              </a:rPr>
              <a:t>affectief</a:t>
            </a:r>
            <a:r>
              <a:rPr lang="en-US" sz="1600" b="1" dirty="0">
                <a:solidFill>
                  <a:srgbClr val="072771"/>
                </a:solidFill>
                <a:latin typeface="Helvetica" panose="020B0604020202020204" pitchFamily="34" charset="0"/>
                <a:cs typeface="Helvetica" panose="020B0604020202020204" pitchFamily="34" charset="0"/>
              </a:rPr>
              <a:t> </a:t>
            </a:r>
            <a:r>
              <a:rPr lang="en-US" sz="1600" b="1" dirty="0" err="1">
                <a:solidFill>
                  <a:srgbClr val="072771"/>
                </a:solidFill>
                <a:latin typeface="Helvetica" panose="020B0604020202020204" pitchFamily="34" charset="0"/>
                <a:cs typeface="Helvetica" panose="020B0604020202020204" pitchFamily="34" charset="0"/>
              </a:rPr>
              <a:t>leren</a:t>
            </a:r>
            <a:r>
              <a:rPr lang="en-US" sz="1600" b="1" dirty="0">
                <a:solidFill>
                  <a:srgbClr val="072771"/>
                </a:solidFill>
                <a:latin typeface="Helvetica" panose="020B0604020202020204" pitchFamily="34" charset="0"/>
                <a:cs typeface="Helvetica" panose="020B0604020202020204" pitchFamily="34" charset="0"/>
              </a:rPr>
              <a:t> in </a:t>
            </a:r>
            <a:r>
              <a:rPr lang="en-US" sz="1600" b="1" dirty="0" err="1">
                <a:solidFill>
                  <a:srgbClr val="072771"/>
                </a:solidFill>
                <a:latin typeface="Helvetica" panose="020B0604020202020204" pitchFamily="34" charset="0"/>
                <a:cs typeface="Helvetica" panose="020B0604020202020204" pitchFamily="34" charset="0"/>
              </a:rPr>
              <a:t>een</a:t>
            </a:r>
            <a:r>
              <a:rPr lang="en-US" sz="1600" b="1" dirty="0">
                <a:solidFill>
                  <a:srgbClr val="072771"/>
                </a:solidFill>
                <a:latin typeface="Helvetica" panose="020B0604020202020204" pitchFamily="34" charset="0"/>
                <a:cs typeface="Helvetica" panose="020B0604020202020204" pitchFamily="34" charset="0"/>
              </a:rPr>
              <a:t> </a:t>
            </a:r>
            <a:r>
              <a:rPr lang="en-US" sz="1600" b="1" dirty="0" err="1">
                <a:solidFill>
                  <a:srgbClr val="072771"/>
                </a:solidFill>
                <a:latin typeface="Helvetica" panose="020B0604020202020204" pitchFamily="34" charset="0"/>
                <a:cs typeface="Helvetica" panose="020B0604020202020204" pitchFamily="34" charset="0"/>
              </a:rPr>
              <a:t>multisensorische</a:t>
            </a:r>
            <a:r>
              <a:rPr lang="en-US" sz="1600" b="1" dirty="0">
                <a:solidFill>
                  <a:srgbClr val="072771"/>
                </a:solidFill>
                <a:latin typeface="Helvetica" panose="020B0604020202020204" pitchFamily="34" charset="0"/>
                <a:cs typeface="Helvetica" panose="020B0604020202020204" pitchFamily="34" charset="0"/>
              </a:rPr>
              <a:t> context</a:t>
            </a:r>
            <a:r>
              <a:rPr lang="en-US" sz="1600" dirty="0">
                <a:solidFill>
                  <a:srgbClr val="072771"/>
                </a:solidFill>
                <a:latin typeface="Helvetica" panose="020B0604020202020204" pitchFamily="34" charset="0"/>
                <a:cs typeface="Helvetica" panose="020B0604020202020204" pitchFamily="34" charset="0"/>
              </a:rPr>
              <a:t>, </a:t>
            </a:r>
            <a:br>
              <a:rPr lang="en-US" sz="1600" dirty="0">
                <a:latin typeface="Helvetica" panose="020B0604020202020204" pitchFamily="34" charset="0"/>
                <a:cs typeface="Helvetica" panose="020B0604020202020204" pitchFamily="34" charset="0"/>
              </a:rPr>
            </a:br>
            <a:r>
              <a:rPr lang="en-US" sz="1600" dirty="0" err="1">
                <a:latin typeface="Helvetica" panose="020B0604020202020204" pitchFamily="34" charset="0"/>
                <a:cs typeface="Helvetica" panose="020B0604020202020204" pitchFamily="34" charset="0"/>
              </a:rPr>
              <a:t>zowel</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binnen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formeel</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als</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informeel</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onderwijs</a:t>
            </a:r>
            <a:r>
              <a:rPr lang="en-US" sz="1600" dirty="0">
                <a:latin typeface="Helvetica" panose="020B0604020202020204" pitchFamily="34" charset="0"/>
                <a:cs typeface="Helvetica" panose="020B0604020202020204" pitchFamily="34" charset="0"/>
              </a:rPr>
              <a:t> (Chatterjee &amp; Hannan, 2015).</a:t>
            </a:r>
          </a:p>
          <a:p>
            <a:pPr marL="529162" indent="-342900">
              <a:spcBef>
                <a:spcPts val="1600"/>
              </a:spcBef>
              <a:buClr>
                <a:srgbClr val="000000"/>
              </a:buClr>
              <a:buSzPct val="100000"/>
              <a:buFont typeface="Arial" panose="020B0604020202020204" pitchFamily="34" charset="0"/>
              <a:buChar char="•"/>
            </a:pPr>
            <a:r>
              <a:rPr lang="en-US" sz="1600" dirty="0" err="1">
                <a:latin typeface="Helvetica" panose="020B0604020202020204" pitchFamily="34" charset="0"/>
                <a:cs typeface="Helvetica" panose="020B0604020202020204" pitchFamily="34" charset="0"/>
              </a:rPr>
              <a:t>Leren</a:t>
            </a:r>
            <a:r>
              <a:rPr lang="en-US" sz="1600" dirty="0">
                <a:latin typeface="Helvetica" panose="020B0604020202020204" pitchFamily="34" charset="0"/>
                <a:cs typeface="Helvetica" panose="020B0604020202020204" pitchFamily="34" charset="0"/>
              </a:rPr>
              <a:t> </a:t>
            </a:r>
            <a:r>
              <a:rPr lang="en-US" sz="1600" i="1" dirty="0">
                <a:latin typeface="Helvetica" panose="020B0604020202020204" pitchFamily="34" charset="0"/>
                <a:cs typeface="Helvetica" panose="020B0604020202020204" pitchFamily="34" charset="0"/>
              </a:rPr>
              <a:t>met</a:t>
            </a:r>
            <a:r>
              <a:rPr lang="en-US" sz="1600" dirty="0">
                <a:latin typeface="Helvetica" panose="020B0604020202020204" pitchFamily="34" charset="0"/>
                <a:cs typeface="Helvetica" panose="020B0604020202020204" pitchFamily="34" charset="0"/>
              </a:rPr>
              <a:t>, </a:t>
            </a:r>
            <a:r>
              <a:rPr lang="en-US" sz="1600" i="1" dirty="0">
                <a:latin typeface="Helvetica" panose="020B0604020202020204" pitchFamily="34" charset="0"/>
                <a:cs typeface="Helvetica" panose="020B0604020202020204" pitchFamily="34" charset="0"/>
              </a:rPr>
              <a:t>over</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en</a:t>
            </a:r>
            <a:r>
              <a:rPr lang="en-US" sz="1600" dirty="0">
                <a:latin typeface="Helvetica" panose="020B0604020202020204" pitchFamily="34" charset="0"/>
                <a:cs typeface="Helvetica" panose="020B0604020202020204" pitchFamily="34" charset="0"/>
              </a:rPr>
              <a:t> </a:t>
            </a:r>
            <a:r>
              <a:rPr lang="en-US" sz="1600" i="1" dirty="0">
                <a:latin typeface="Helvetica" panose="020B0604020202020204" pitchFamily="34" charset="0"/>
                <a:cs typeface="Helvetica" panose="020B0604020202020204" pitchFamily="34" charset="0"/>
              </a:rPr>
              <a:t>van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fysieke</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objecten</a:t>
            </a:r>
            <a:r>
              <a:rPr lang="en-US" sz="1600" dirty="0">
                <a:latin typeface="Helvetica" panose="020B0604020202020204" pitchFamily="34" charset="0"/>
                <a:cs typeface="Helvetica" panose="020B0604020202020204" pitchFamily="34" charset="0"/>
              </a:rPr>
              <a:t> in de </a:t>
            </a:r>
            <a:r>
              <a:rPr lang="en-US" sz="1600" dirty="0" err="1">
                <a:latin typeface="Helvetica" panose="020B0604020202020204" pitchFamily="34" charset="0"/>
                <a:cs typeface="Helvetica" panose="020B0604020202020204" pitchFamily="34" charset="0"/>
              </a:rPr>
              <a:t>breedste</a:t>
            </a:r>
            <a:r>
              <a:rPr lang="en-US" sz="1600" dirty="0">
                <a:latin typeface="Helvetica" panose="020B0604020202020204" pitchFamily="34" charset="0"/>
                <a:cs typeface="Helvetica" panose="020B0604020202020204" pitchFamily="34" charset="0"/>
              </a:rPr>
              <a:t> zin van het </a:t>
            </a:r>
            <a:r>
              <a:rPr lang="en-US" sz="1600" dirty="0" err="1">
                <a:latin typeface="Helvetica" panose="020B0604020202020204" pitchFamily="34" charset="0"/>
                <a:cs typeface="Helvetica" panose="020B0604020202020204" pitchFamily="34" charset="0"/>
              </a:rPr>
              <a:t>woord</a:t>
            </a:r>
            <a:r>
              <a:rPr lang="en-US" sz="1600" dirty="0">
                <a:latin typeface="Helvetica" panose="020B0604020202020204" pitchFamily="34" charset="0"/>
                <a:cs typeface="Helvetica" panose="020B0604020202020204" pitchFamily="34" charset="0"/>
              </a:rPr>
              <a:t> (Schultz, 2018).</a:t>
            </a:r>
          </a:p>
          <a:p>
            <a:pPr marL="529162" indent="-342900">
              <a:spcBef>
                <a:spcPts val="1600"/>
              </a:spcBef>
              <a:buClr>
                <a:srgbClr val="000000"/>
              </a:buClr>
              <a:buSzPct val="100000"/>
              <a:buFont typeface="Arial" panose="020B0604020202020204" pitchFamily="34" charset="0"/>
              <a:buChar char="•"/>
            </a:pPr>
            <a:r>
              <a:rPr lang="en-US" sz="1600" dirty="0">
                <a:latin typeface="Helvetica" panose="020B0604020202020204" pitchFamily="34" charset="0"/>
                <a:cs typeface="Helvetica" panose="020B0604020202020204" pitchFamily="34" charset="0"/>
              </a:rPr>
              <a:t>‘Backwards methodology’.</a:t>
            </a:r>
          </a:p>
          <a:p>
            <a:pPr marL="529162" indent="-342900">
              <a:spcBef>
                <a:spcPts val="1600"/>
              </a:spcBef>
              <a:buClr>
                <a:srgbClr val="000000"/>
              </a:buClr>
              <a:buSzPct val="100000"/>
              <a:buFont typeface="Arial" panose="020B0604020202020204" pitchFamily="34" charset="0"/>
              <a:buChar char="•"/>
            </a:pPr>
            <a:r>
              <a:rPr lang="en-US" sz="1600" dirty="0">
                <a:latin typeface="Helvetica" panose="020B0604020202020204" pitchFamily="34" charset="0"/>
                <a:cs typeface="Helvetica" panose="020B0604020202020204" pitchFamily="34" charset="0"/>
              </a:rPr>
              <a:t>In </a:t>
            </a:r>
            <a:r>
              <a:rPr lang="en-US" sz="1600" dirty="0" err="1">
                <a:latin typeface="Helvetica" panose="020B0604020202020204" pitchFamily="34" charset="0"/>
                <a:cs typeface="Helvetica" panose="020B0604020202020204" pitchFamily="34" charset="0"/>
              </a:rPr>
              <a:t>vakdidactisch</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onderzoek</a:t>
            </a:r>
            <a:r>
              <a:rPr lang="en-US" sz="1600" dirty="0">
                <a:latin typeface="Helvetica" panose="020B0604020202020204" pitchFamily="34" charset="0"/>
                <a:cs typeface="Helvetica" panose="020B0604020202020204" pitchFamily="34" charset="0"/>
              </a:rPr>
              <a:t> is de </a:t>
            </a:r>
            <a:r>
              <a:rPr lang="en-US" sz="1600" dirty="0" err="1">
                <a:latin typeface="Helvetica" panose="020B0604020202020204" pitchFamily="34" charset="0"/>
                <a:cs typeface="Helvetica" panose="020B0604020202020204" pitchFamily="34" charset="0"/>
              </a:rPr>
              <a:t>rol</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en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inzet</a:t>
            </a:r>
            <a:r>
              <a:rPr lang="en-US" sz="1600" dirty="0">
                <a:latin typeface="Helvetica" panose="020B0604020202020204" pitchFamily="34" charset="0"/>
                <a:cs typeface="Helvetica" panose="020B0604020202020204" pitchFamily="34" charset="0"/>
              </a:rPr>
              <a:t> van </a:t>
            </a:r>
            <a:r>
              <a:rPr lang="en-US" sz="1600" dirty="0" err="1">
                <a:latin typeface="Helvetica" panose="020B0604020202020204" pitchFamily="34" charset="0"/>
                <a:cs typeface="Helvetica" panose="020B0604020202020204" pitchFamily="34" charset="0"/>
              </a:rPr>
              <a:t>erfgoedobjecten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onderbelicht</a:t>
            </a:r>
            <a:r>
              <a:rPr lang="en-US" sz="1600" dirty="0">
                <a:latin typeface="Helvetica" panose="020B0604020202020204" pitchFamily="34" charset="0"/>
                <a:cs typeface="Helvetica" panose="020B0604020202020204" pitchFamily="34" charset="0"/>
              </a:rPr>
              <a:t>.</a:t>
            </a:r>
            <a:endParaRPr lang="en-US" sz="1500" dirty="0">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072771"/>
            </a:solidFill>
            <a:prstDash val="solid"/>
            <a:round/>
            <a:headEnd type="none" w="med" len="med"/>
            <a:tailEnd type="none" w="med" len="med"/>
          </a:ln>
        </p:spPr>
      </p:cxnSp>
      <p:pic>
        <p:nvPicPr>
          <p:cNvPr id="2" name="Picture 2" descr="Object-Based Learning | UCL Press">
            <a:extLst>
              <a:ext uri="{FF2B5EF4-FFF2-40B4-BE49-F238E27FC236}">
                <a16:creationId xmlns:a16="http://schemas.microsoft.com/office/drawing/2014/main" id="{A3AFDC2A-3ACE-FC43-E312-4DCF205934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28692" y="3426126"/>
            <a:ext cx="1912038" cy="288508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9F1E08EA-A5FB-B5DB-5C3D-3BC516E373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0860" y="4154237"/>
            <a:ext cx="4313952" cy="2156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7945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Multiperspectiviteit en object-based learning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840" y="1255600"/>
            <a:ext cx="11614790" cy="5602393"/>
          </a:xfrm>
          <a:prstGeom prst="rect">
            <a:avLst/>
          </a:prstGeom>
        </p:spPr>
        <p:txBody>
          <a:bodyPr spcFirstLastPara="1" vert="horz" wrap="square" lIns="121900" tIns="121900" rIns="121900" bIns="121900" rtlCol="0" anchor="t" anchorCtr="0">
            <a:noAutofit/>
          </a:bodyPr>
          <a:lstStyle/>
          <a:p>
            <a:pPr marL="529162" indent="-342900">
              <a:spcBef>
                <a:spcPts val="1600"/>
              </a:spcBef>
              <a:buClr>
                <a:srgbClr val="000000"/>
              </a:buClr>
              <a:buSzPct val="100000"/>
              <a:buFont typeface="Arial" panose="020B0604020202020204" pitchFamily="34" charset="0"/>
              <a:buChar char="•"/>
            </a:pPr>
            <a:r>
              <a:rPr lang="nl-NL" sz="1600" dirty="0">
                <a:latin typeface="Helvetica" panose="020B0604020202020204" pitchFamily="34" charset="0"/>
                <a:cs typeface="Helvetica" panose="020B0604020202020204" pitchFamily="34" charset="0"/>
              </a:rPr>
              <a:t>‘Een concreet object biedt de mogelijkheid om bij iedere leerling een reactie op te roepen en verschillen tussen leerlingen zichtbaar en bespreekbaar te maken’ (Savenije et al, 2014).</a:t>
            </a:r>
          </a:p>
          <a:p>
            <a:pPr marL="529162" indent="-342900">
              <a:spcBef>
                <a:spcPts val="1600"/>
              </a:spcBef>
              <a:buClr>
                <a:srgbClr val="000000"/>
              </a:buClr>
              <a:buSzPct val="100000"/>
              <a:buFont typeface="Arial" panose="020B0604020202020204" pitchFamily="34" charset="0"/>
              <a:buChar char="•"/>
            </a:pPr>
            <a:r>
              <a:rPr lang="nl-NL" sz="1600" dirty="0">
                <a:latin typeface="Helvetica" panose="020B0604020202020204" pitchFamily="34" charset="0"/>
                <a:cs typeface="Helvetica" panose="020B0604020202020204" pitchFamily="34" charset="0"/>
              </a:rPr>
              <a:t>‘Een object kan de relatie tussen verleden, heden en toekomst op een tastbare manier zichtbaar maken en</a:t>
            </a:r>
            <a:br>
              <a:rPr lang="nl-NL" sz="1600" dirty="0">
                <a:latin typeface="Helvetica" panose="020B0604020202020204" pitchFamily="34" charset="0"/>
                <a:cs typeface="Helvetica" panose="020B0604020202020204" pitchFamily="34" charset="0"/>
              </a:rPr>
            </a:br>
            <a:r>
              <a:rPr lang="nl-NL" sz="1600" dirty="0">
                <a:latin typeface="Helvetica" panose="020B0604020202020204" pitchFamily="34" charset="0"/>
                <a:cs typeface="Helvetica" panose="020B0604020202020204" pitchFamily="34" charset="0"/>
              </a:rPr>
              <a:t>laten zien dat mensen (nu en in het verleden) verschillende opvattingen kunnen hebben over de betekenis ervan’ (Logtenberg et al., 2020).</a:t>
            </a:r>
          </a:p>
          <a:p>
            <a:pPr marL="529162" indent="-342900">
              <a:spcBef>
                <a:spcPts val="1600"/>
              </a:spcBef>
              <a:buClr>
                <a:srgbClr val="000000"/>
              </a:buClr>
              <a:buSzPct val="100000"/>
              <a:buFont typeface="Arial" panose="020B0604020202020204" pitchFamily="34" charset="0"/>
              <a:buChar char="•"/>
            </a:pPr>
            <a:r>
              <a:rPr lang="nl-NL" sz="1600" dirty="0">
                <a:latin typeface="Helvetica" panose="020B0604020202020204" pitchFamily="34" charset="0"/>
                <a:cs typeface="Helvetica" panose="020B0604020202020204" pitchFamily="34" charset="0"/>
              </a:rPr>
              <a:t>‘[Via een object] kunnen leerlingen op een relatief toegankelijke en veilige manier notie krijgen van hun eigen perspectief op een bepaald historisch onderwerp en dat van anderen (in het verleden). Daarmee is het een waardevolle aanvulling op de abstracte en tekstuele informatie die in geschiedenislessen wordt besproken’ (Logtenberg et al., 2020).</a:t>
            </a:r>
            <a:endParaRPr lang="en-US" sz="1600" dirty="0">
              <a:latin typeface="Helvetica" panose="020B0604020202020204" pitchFamily="34" charset="0"/>
              <a:cs typeface="Helvetica" panose="020B0604020202020204" pitchFamily="34" charset="0"/>
            </a:endParaRPr>
          </a:p>
          <a:p>
            <a:pPr marL="472012" indent="-285750">
              <a:spcBef>
                <a:spcPts val="1600"/>
              </a:spcBef>
              <a:buClr>
                <a:srgbClr val="000000"/>
              </a:buClr>
              <a:buSzPts val="1400"/>
              <a:buFont typeface="Arial" panose="020B0604020202020204" pitchFamily="34" charset="0"/>
              <a:buChar char="•"/>
            </a:pPr>
            <a:r>
              <a:rPr lang="en-US" sz="1600" dirty="0">
                <a:latin typeface="Helvetica" panose="020B0604020202020204" pitchFamily="34" charset="0"/>
                <a:cs typeface="Helvetica" panose="020B0604020202020204" pitchFamily="34" charset="0"/>
              </a:rPr>
              <a:t>‘De </a:t>
            </a:r>
            <a:r>
              <a:rPr lang="en-US" sz="1600" dirty="0" err="1">
                <a:latin typeface="Helvetica" panose="020B0604020202020204" pitchFamily="34" charset="0"/>
                <a:cs typeface="Helvetica" panose="020B0604020202020204" pitchFamily="34" charset="0"/>
              </a:rPr>
              <a:t>samenwerking</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tussen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docenten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sym typeface="Wingdings" panose="05000000000000000000" pitchFamily="2" charset="2"/>
              </a:rPr>
              <a:t>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erfgoededucatoren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lijkt</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veelbelovend</a:t>
            </a:r>
            <a:r>
              <a:rPr lang="en-US" sz="1600" dirty="0">
                <a:latin typeface="Helvetica" panose="020B0604020202020204" pitchFamily="34" charset="0"/>
                <a:cs typeface="Helvetica" panose="020B0604020202020204" pitchFamily="34" charset="0"/>
                <a:sym typeface="Wingdings" panose="05000000000000000000" pitchFamily="2" charset="2"/>
              </a:rPr>
              <a:t> wat </a:t>
            </a:r>
            <a:r>
              <a:rPr lang="en-US" sz="1600" dirty="0" err="1">
                <a:latin typeface="Helvetica" panose="020B0604020202020204" pitchFamily="34" charset="0"/>
                <a:cs typeface="Helvetica" panose="020B0604020202020204" pitchFamily="34" charset="0"/>
                <a:sym typeface="Wingdings" panose="05000000000000000000" pitchFamily="2" charset="2"/>
              </a:rPr>
              <a:t>betreft</a:t>
            </a:r>
            <a:r>
              <a:rPr lang="en-US" sz="1600" dirty="0">
                <a:latin typeface="Helvetica" panose="020B0604020202020204" pitchFamily="34" charset="0"/>
                <a:cs typeface="Helvetica" panose="020B0604020202020204" pitchFamily="34" charset="0"/>
                <a:sym typeface="Wingdings" panose="05000000000000000000" pitchFamily="2" charset="2"/>
              </a:rPr>
              <a:t> het </a:t>
            </a:r>
            <a:r>
              <a:rPr lang="en-US" sz="1600" dirty="0" err="1">
                <a:latin typeface="Helvetica" panose="020B0604020202020204" pitchFamily="34" charset="0"/>
                <a:cs typeface="Helvetica" panose="020B0604020202020204" pitchFamily="34" charset="0"/>
                <a:sym typeface="Wingdings" panose="05000000000000000000" pitchFamily="2" charset="2"/>
              </a:rPr>
              <a:t>bespreken</a:t>
            </a:r>
            <a:r>
              <a:rPr lang="en-US" sz="1600" dirty="0">
                <a:latin typeface="Helvetica" panose="020B0604020202020204" pitchFamily="34" charset="0"/>
                <a:cs typeface="Helvetica" panose="020B0604020202020204" pitchFamily="34" charset="0"/>
                <a:sym typeface="Wingdings" panose="05000000000000000000" pitchFamily="2" charset="2"/>
              </a:rPr>
              <a:t> van </a:t>
            </a:r>
            <a:br>
              <a:rPr lang="en-US" sz="1600" dirty="0">
                <a:latin typeface="Helvetica" panose="020B0604020202020204" pitchFamily="34" charset="0"/>
                <a:cs typeface="Helvetica" panose="020B0604020202020204" pitchFamily="34" charset="0"/>
                <a:sym typeface="Wingdings" panose="05000000000000000000" pitchFamily="2" charset="2"/>
              </a:rPr>
            </a:br>
            <a:r>
              <a:rPr lang="en-US" sz="1600" dirty="0" err="1">
                <a:latin typeface="Helvetica" panose="020B0604020202020204" pitchFamily="34" charset="0"/>
                <a:cs typeface="Helvetica" panose="020B0604020202020204" pitchFamily="34" charset="0"/>
                <a:sym typeface="Wingdings" panose="05000000000000000000" pitchFamily="2" charset="2"/>
              </a:rPr>
              <a:t>verschillende</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perspectieven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en</a:t>
            </a:r>
            <a:r>
              <a:rPr lang="en-US" sz="1600" dirty="0">
                <a:latin typeface="Helvetica" panose="020B0604020202020204" pitchFamily="34" charset="0"/>
                <a:cs typeface="Helvetica" panose="020B0604020202020204" pitchFamily="34" charset="0"/>
                <a:sym typeface="Wingdings" panose="05000000000000000000" pitchFamily="2" charset="2"/>
              </a:rPr>
              <a:t> het </a:t>
            </a:r>
            <a:r>
              <a:rPr lang="en-US" sz="1600" dirty="0" err="1">
                <a:latin typeface="Helvetica" panose="020B0604020202020204" pitchFamily="34" charset="0"/>
                <a:cs typeface="Helvetica" panose="020B0604020202020204" pitchFamily="34" charset="0"/>
                <a:sym typeface="Wingdings" panose="05000000000000000000" pitchFamily="2" charset="2"/>
              </a:rPr>
              <a:t>inzetten</a:t>
            </a:r>
            <a:r>
              <a:rPr lang="en-US" sz="1600" dirty="0">
                <a:latin typeface="Helvetica" panose="020B0604020202020204" pitchFamily="34" charset="0"/>
                <a:cs typeface="Helvetica" panose="020B0604020202020204" pitchFamily="34" charset="0"/>
                <a:sym typeface="Wingdings" panose="05000000000000000000" pitchFamily="2" charset="2"/>
              </a:rPr>
              <a:t> van </a:t>
            </a:r>
            <a:r>
              <a:rPr lang="en-US" sz="1600" dirty="0" err="1">
                <a:latin typeface="Helvetica" panose="020B0604020202020204" pitchFamily="34" charset="0"/>
                <a:cs typeface="Helvetica" panose="020B0604020202020204" pitchFamily="34" charset="0"/>
                <a:sym typeface="Wingdings" panose="05000000000000000000" pitchFamily="2" charset="2"/>
              </a:rPr>
              <a:t>erfgoedobjecten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daarbij</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Savenije</a:t>
            </a:r>
            <a:r>
              <a:rPr lang="en-US" sz="1600" dirty="0">
                <a:latin typeface="Helvetica" panose="020B0604020202020204" pitchFamily="34" charset="0"/>
                <a:cs typeface="Helvetica" panose="020B0604020202020204" pitchFamily="34" charset="0"/>
                <a:sym typeface="Wingdings" panose="05000000000000000000" pitchFamily="2" charset="2"/>
              </a:rPr>
              <a:t> et al., 2014).</a:t>
            </a:r>
            <a:endParaRPr lang="en-US" sz="1500" dirty="0">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56082"/>
            </a:solidFill>
            <a:prstDash val="solid"/>
            <a:round/>
            <a:headEnd type="none" w="med" len="med"/>
            <a:tailEnd type="none" w="med" len="med"/>
          </a:ln>
        </p:spPr>
      </p:cxnSp>
    </p:spTree>
    <p:extLst>
      <p:ext uri="{BB962C8B-B14F-4D97-AF65-F5344CB8AC3E}">
        <p14:creationId xmlns:p14="http://schemas.microsoft.com/office/powerpoint/2010/main" val="569924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Multiperspectiviteit en object-based learning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840" y="1255601"/>
            <a:ext cx="11614790" cy="5040096"/>
          </a:xfrm>
          <a:prstGeom prst="rect">
            <a:avLst/>
          </a:prstGeom>
        </p:spPr>
        <p:txBody>
          <a:bodyPr spcFirstLastPara="1" vert="horz" wrap="square" lIns="121900" tIns="121900" rIns="121900" bIns="121900" rtlCol="0" anchor="t" anchorCtr="0">
            <a:noAutofit/>
          </a:bodyPr>
          <a:lstStyle/>
          <a:p>
            <a:pPr marL="529162" indent="-342900">
              <a:spcBef>
                <a:spcPts val="1600"/>
              </a:spcBef>
              <a:buClr>
                <a:srgbClr val="000000"/>
              </a:buClr>
              <a:buSzPct val="100000"/>
              <a:buFont typeface="Arial" panose="020B0604020202020204" pitchFamily="34" charset="0"/>
              <a:buChar char="•"/>
            </a:pPr>
            <a:r>
              <a:rPr lang="nl-NL" sz="1600" dirty="0">
                <a:latin typeface="Helvetica" panose="020B0604020202020204" pitchFamily="34" charset="0"/>
                <a:cs typeface="Helvetica" panose="020B0604020202020204" pitchFamily="34" charset="0"/>
              </a:rPr>
              <a:t>‘Een concreet object biedt de mogelijkheid om bij iedere leerling een reactie op te roepen en verschillen tussen leerlingen zichtbaar en bespreekbaar te maken’ (Savenije et al, 2014).</a:t>
            </a:r>
          </a:p>
          <a:p>
            <a:pPr marL="529162" indent="-342900">
              <a:spcBef>
                <a:spcPts val="1600"/>
              </a:spcBef>
              <a:buClr>
                <a:srgbClr val="000000"/>
              </a:buClr>
              <a:buSzPct val="100000"/>
              <a:buFont typeface="Arial" panose="020B0604020202020204" pitchFamily="34" charset="0"/>
              <a:buChar char="•"/>
            </a:pPr>
            <a:r>
              <a:rPr lang="nl-NL" sz="1600" dirty="0">
                <a:latin typeface="Helvetica" panose="020B0604020202020204" pitchFamily="34" charset="0"/>
                <a:cs typeface="Helvetica" panose="020B0604020202020204" pitchFamily="34" charset="0"/>
              </a:rPr>
              <a:t>‘Een object kan de relatie tussen verleden, heden en toekomst op een tastbare manier zichtbaar maken en</a:t>
            </a:r>
            <a:br>
              <a:rPr lang="nl-NL" sz="1600" dirty="0">
                <a:latin typeface="Helvetica" panose="020B0604020202020204" pitchFamily="34" charset="0"/>
                <a:cs typeface="Helvetica" panose="020B0604020202020204" pitchFamily="34" charset="0"/>
              </a:rPr>
            </a:br>
            <a:r>
              <a:rPr lang="nl-NL" sz="1600" dirty="0">
                <a:latin typeface="Helvetica" panose="020B0604020202020204" pitchFamily="34" charset="0"/>
                <a:cs typeface="Helvetica" panose="020B0604020202020204" pitchFamily="34" charset="0"/>
              </a:rPr>
              <a:t>laten zien dat mensen (nu en in het verleden) verschillende opvattingen kunnen hebben over de betekenis ervan’ (Logtenberg et al., 2020).</a:t>
            </a:r>
          </a:p>
          <a:p>
            <a:pPr marL="529162" indent="-342900">
              <a:spcBef>
                <a:spcPts val="1600"/>
              </a:spcBef>
              <a:buClr>
                <a:srgbClr val="000000"/>
              </a:buClr>
              <a:buSzPct val="100000"/>
              <a:buFont typeface="Arial" panose="020B0604020202020204" pitchFamily="34" charset="0"/>
              <a:buChar char="•"/>
            </a:pPr>
            <a:r>
              <a:rPr lang="nl-NL" sz="1600" dirty="0">
                <a:latin typeface="Helvetica" panose="020B0604020202020204" pitchFamily="34" charset="0"/>
                <a:cs typeface="Helvetica" panose="020B0604020202020204" pitchFamily="34" charset="0"/>
              </a:rPr>
              <a:t>‘[Via een object] kunnen leerlingen op een relatief toegankelijke en veilige manier notie krijgen van hun eigen perspectief op een bepaald historisch onderwerp en dat van anderen (in het verleden). Daarmee is het een waardevolle aanvulling op de abstracte en tekstuele informatie die in geschiedenislessen wordt besproken’ (Logtenberg et al., 2020).</a:t>
            </a:r>
            <a:endParaRPr lang="en-US" sz="1600" dirty="0">
              <a:latin typeface="Helvetica" panose="020B0604020202020204" pitchFamily="34" charset="0"/>
              <a:cs typeface="Helvetica" panose="020B0604020202020204" pitchFamily="34" charset="0"/>
            </a:endParaRPr>
          </a:p>
          <a:p>
            <a:pPr marL="472012" indent="-285750">
              <a:spcBef>
                <a:spcPts val="1600"/>
              </a:spcBef>
              <a:buClr>
                <a:srgbClr val="000000"/>
              </a:buClr>
              <a:buSzPts val="1400"/>
              <a:buFont typeface="Arial" panose="020B0604020202020204" pitchFamily="34" charset="0"/>
              <a:buChar char="•"/>
            </a:pPr>
            <a:r>
              <a:rPr lang="en-US" sz="1600" dirty="0">
                <a:latin typeface="Helvetica" panose="020B0604020202020204" pitchFamily="34" charset="0"/>
                <a:cs typeface="Helvetica" panose="020B0604020202020204" pitchFamily="34" charset="0"/>
              </a:rPr>
              <a:t>‘De </a:t>
            </a:r>
            <a:r>
              <a:rPr lang="en-US" sz="1600" dirty="0" err="1">
                <a:latin typeface="Helvetica" panose="020B0604020202020204" pitchFamily="34" charset="0"/>
                <a:cs typeface="Helvetica" panose="020B0604020202020204" pitchFamily="34" charset="0"/>
              </a:rPr>
              <a:t>samenwerking</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tussen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docenten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sym typeface="Wingdings" panose="05000000000000000000" pitchFamily="2" charset="2"/>
              </a:rPr>
              <a:t>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erfgoededucatoren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lijkt</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veelbelovend</a:t>
            </a:r>
            <a:r>
              <a:rPr lang="en-US" sz="1600" dirty="0">
                <a:latin typeface="Helvetica" panose="020B0604020202020204" pitchFamily="34" charset="0"/>
                <a:cs typeface="Helvetica" panose="020B0604020202020204" pitchFamily="34" charset="0"/>
                <a:sym typeface="Wingdings" panose="05000000000000000000" pitchFamily="2" charset="2"/>
              </a:rPr>
              <a:t> wat </a:t>
            </a:r>
            <a:r>
              <a:rPr lang="en-US" sz="1600" dirty="0" err="1">
                <a:latin typeface="Helvetica" panose="020B0604020202020204" pitchFamily="34" charset="0"/>
                <a:cs typeface="Helvetica" panose="020B0604020202020204" pitchFamily="34" charset="0"/>
                <a:sym typeface="Wingdings" panose="05000000000000000000" pitchFamily="2" charset="2"/>
              </a:rPr>
              <a:t>betreft</a:t>
            </a:r>
            <a:r>
              <a:rPr lang="en-US" sz="1600" dirty="0">
                <a:latin typeface="Helvetica" panose="020B0604020202020204" pitchFamily="34" charset="0"/>
                <a:cs typeface="Helvetica" panose="020B0604020202020204" pitchFamily="34" charset="0"/>
                <a:sym typeface="Wingdings" panose="05000000000000000000" pitchFamily="2" charset="2"/>
              </a:rPr>
              <a:t> het </a:t>
            </a:r>
            <a:r>
              <a:rPr lang="en-US" sz="1600" dirty="0" err="1">
                <a:latin typeface="Helvetica" panose="020B0604020202020204" pitchFamily="34" charset="0"/>
                <a:cs typeface="Helvetica" panose="020B0604020202020204" pitchFamily="34" charset="0"/>
                <a:sym typeface="Wingdings" panose="05000000000000000000" pitchFamily="2" charset="2"/>
              </a:rPr>
              <a:t>bespreken</a:t>
            </a:r>
            <a:r>
              <a:rPr lang="en-US" sz="1600" dirty="0">
                <a:latin typeface="Helvetica" panose="020B0604020202020204" pitchFamily="34" charset="0"/>
                <a:cs typeface="Helvetica" panose="020B0604020202020204" pitchFamily="34" charset="0"/>
                <a:sym typeface="Wingdings" panose="05000000000000000000" pitchFamily="2" charset="2"/>
              </a:rPr>
              <a:t> van </a:t>
            </a:r>
            <a:br>
              <a:rPr lang="en-US" sz="1600" dirty="0">
                <a:latin typeface="Helvetica" panose="020B0604020202020204" pitchFamily="34" charset="0"/>
                <a:cs typeface="Helvetica" panose="020B0604020202020204" pitchFamily="34" charset="0"/>
                <a:sym typeface="Wingdings" panose="05000000000000000000" pitchFamily="2" charset="2"/>
              </a:rPr>
            </a:br>
            <a:r>
              <a:rPr lang="en-US" sz="1600" dirty="0" err="1">
                <a:latin typeface="Helvetica" panose="020B0604020202020204" pitchFamily="34" charset="0"/>
                <a:cs typeface="Helvetica" panose="020B0604020202020204" pitchFamily="34" charset="0"/>
                <a:sym typeface="Wingdings" panose="05000000000000000000" pitchFamily="2" charset="2"/>
              </a:rPr>
              <a:t>verschillende</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perspectieven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en</a:t>
            </a:r>
            <a:r>
              <a:rPr lang="en-US" sz="1600" dirty="0">
                <a:latin typeface="Helvetica" panose="020B0604020202020204" pitchFamily="34" charset="0"/>
                <a:cs typeface="Helvetica" panose="020B0604020202020204" pitchFamily="34" charset="0"/>
                <a:sym typeface="Wingdings" panose="05000000000000000000" pitchFamily="2" charset="2"/>
              </a:rPr>
              <a:t> het </a:t>
            </a:r>
            <a:r>
              <a:rPr lang="en-US" sz="1600" dirty="0" err="1">
                <a:latin typeface="Helvetica" panose="020B0604020202020204" pitchFamily="34" charset="0"/>
                <a:cs typeface="Helvetica" panose="020B0604020202020204" pitchFamily="34" charset="0"/>
                <a:sym typeface="Wingdings" panose="05000000000000000000" pitchFamily="2" charset="2"/>
              </a:rPr>
              <a:t>inzetten</a:t>
            </a:r>
            <a:r>
              <a:rPr lang="en-US" sz="1600" dirty="0">
                <a:latin typeface="Helvetica" panose="020B0604020202020204" pitchFamily="34" charset="0"/>
                <a:cs typeface="Helvetica" panose="020B0604020202020204" pitchFamily="34" charset="0"/>
                <a:sym typeface="Wingdings" panose="05000000000000000000" pitchFamily="2" charset="2"/>
              </a:rPr>
              <a:t> van </a:t>
            </a:r>
            <a:r>
              <a:rPr lang="en-US" sz="1600" dirty="0" err="1">
                <a:latin typeface="Helvetica" panose="020B0604020202020204" pitchFamily="34" charset="0"/>
                <a:cs typeface="Helvetica" panose="020B0604020202020204" pitchFamily="34" charset="0"/>
                <a:sym typeface="Wingdings" panose="05000000000000000000" pitchFamily="2" charset="2"/>
              </a:rPr>
              <a:t>erfgoedobjecten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daarbij</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Savenije</a:t>
            </a:r>
            <a:r>
              <a:rPr lang="en-US" sz="1600" dirty="0">
                <a:latin typeface="Helvetica" panose="020B0604020202020204" pitchFamily="34" charset="0"/>
                <a:cs typeface="Helvetica" panose="020B0604020202020204" pitchFamily="34" charset="0"/>
                <a:sym typeface="Wingdings" panose="05000000000000000000" pitchFamily="2" charset="2"/>
              </a:rPr>
              <a:t> et al., 2014).</a:t>
            </a:r>
          </a:p>
          <a:p>
            <a:pPr marL="472012" indent="-285750">
              <a:spcBef>
                <a:spcPts val="1600"/>
              </a:spcBef>
              <a:buClr>
                <a:srgbClr val="000000"/>
              </a:buClr>
              <a:buSzPts val="1400"/>
              <a:buFont typeface="Arial" panose="020B0604020202020204" pitchFamily="34" charset="0"/>
              <a:buChar char="•"/>
            </a:pPr>
            <a:endParaRPr lang="en-US" sz="1600" dirty="0">
              <a:latin typeface="Helvetica" panose="020B0604020202020204" pitchFamily="34" charset="0"/>
              <a:cs typeface="Helvetica" panose="020B0604020202020204" pitchFamily="34" charset="0"/>
              <a:sym typeface="Wingdings" panose="05000000000000000000" pitchFamily="2" charset="2"/>
            </a:endParaRPr>
          </a:p>
          <a:p>
            <a:pPr marL="472012" indent="-285750">
              <a:spcBef>
                <a:spcPts val="1600"/>
              </a:spcBef>
              <a:buClr>
                <a:srgbClr val="000000"/>
              </a:buClr>
              <a:buSzPts val="1400"/>
              <a:buFont typeface="Arial" panose="020B0604020202020204" pitchFamily="34" charset="0"/>
              <a:buChar char="•"/>
            </a:pPr>
            <a:endParaRPr lang="en-US" sz="1600" dirty="0">
              <a:latin typeface="Helvetica" panose="020B0604020202020204" pitchFamily="34" charset="0"/>
              <a:cs typeface="Helvetica" panose="020B0604020202020204" pitchFamily="34" charset="0"/>
              <a:sym typeface="Wingdings" panose="05000000000000000000" pitchFamily="2" charset="2"/>
            </a:endParaRPr>
          </a:p>
          <a:p>
            <a:pPr marL="472012" indent="-285750">
              <a:spcBef>
                <a:spcPts val="1600"/>
              </a:spcBef>
              <a:buClr>
                <a:srgbClr val="000000"/>
              </a:buClr>
              <a:buSzPts val="1400"/>
              <a:buFont typeface="Arial" panose="020B0604020202020204" pitchFamily="34" charset="0"/>
              <a:buChar char="•"/>
            </a:pPr>
            <a:r>
              <a:rPr lang="en-US" sz="1600" dirty="0" err="1">
                <a:latin typeface="Helvetica" panose="020B0604020202020204" pitchFamily="34" charset="0"/>
                <a:cs typeface="Helvetica" panose="020B0604020202020204" pitchFamily="34" charset="0"/>
                <a:sym typeface="Wingdings" panose="05000000000000000000" pitchFamily="2" charset="2"/>
              </a:rPr>
              <a:t>Onderbouwing</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voor</a:t>
            </a:r>
            <a:r>
              <a:rPr lang="en-US" sz="1600" dirty="0">
                <a:latin typeface="Helvetica" panose="020B0604020202020204" pitchFamily="34" charset="0"/>
                <a:cs typeface="Helvetica" panose="020B0604020202020204" pitchFamily="34" charset="0"/>
                <a:sym typeface="Wingdings" panose="05000000000000000000" pitchFamily="2" charset="2"/>
              </a:rPr>
              <a:t> object-based </a:t>
            </a:r>
            <a:r>
              <a:rPr lang="en-US" sz="1600" dirty="0" err="1">
                <a:latin typeface="Helvetica" panose="020B0604020202020204" pitchFamily="34" charset="0"/>
                <a:cs typeface="Helvetica" panose="020B0604020202020204" pitchFamily="34" charset="0"/>
                <a:sym typeface="Wingdings" panose="05000000000000000000" pitchFamily="2" charset="2"/>
              </a:rPr>
              <a:t>erfgoededucatie</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vanuit</a:t>
            </a:r>
            <a:r>
              <a:rPr lang="en-US" sz="1600" dirty="0">
                <a:latin typeface="Helvetica" panose="020B0604020202020204" pitchFamily="34" charset="0"/>
                <a:cs typeface="Helvetica" panose="020B0604020202020204" pitchFamily="34" charset="0"/>
                <a:sym typeface="Wingdings" panose="05000000000000000000" pitchFamily="2" charset="2"/>
              </a:rPr>
              <a:t> de </a:t>
            </a:r>
            <a:r>
              <a:rPr lang="en-US" sz="1600" dirty="0" err="1">
                <a:latin typeface="Helvetica" panose="020B0604020202020204" pitchFamily="34" charset="0"/>
                <a:cs typeface="Helvetica" panose="020B0604020202020204" pitchFamily="34" charset="0"/>
                <a:sym typeface="Wingdings" panose="05000000000000000000" pitchFamily="2" charset="2"/>
              </a:rPr>
              <a:t>onderwijs</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erfgoedpraktijk</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ontbreekt</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nog</a:t>
            </a:r>
            <a:r>
              <a:rPr lang="en-US" sz="1600" dirty="0">
                <a:latin typeface="Helvetica" panose="020B0604020202020204" pitchFamily="34" charset="0"/>
                <a:cs typeface="Helvetica" panose="020B0604020202020204" pitchFamily="34" charset="0"/>
                <a:sym typeface="Wingdings" panose="05000000000000000000" pitchFamily="2" charset="2"/>
              </a:rPr>
              <a:t>.</a:t>
            </a:r>
          </a:p>
          <a:p>
            <a:pPr marL="472012" indent="-285750">
              <a:spcBef>
                <a:spcPts val="1600"/>
              </a:spcBef>
              <a:buClr>
                <a:srgbClr val="000000"/>
              </a:buClr>
              <a:buSzPts val="1400"/>
              <a:buFont typeface="Arial" panose="020B0604020202020204" pitchFamily="34" charset="0"/>
              <a:buChar char="•"/>
            </a:pPr>
            <a:r>
              <a:rPr lang="en-US" sz="1600" dirty="0" err="1">
                <a:latin typeface="Helvetica" panose="020B0604020202020204" pitchFamily="34" charset="0"/>
                <a:cs typeface="Helvetica" panose="020B0604020202020204" pitchFamily="34" charset="0"/>
                <a:sym typeface="Wingdings" panose="05000000000000000000" pitchFamily="2" charset="2"/>
              </a:rPr>
              <a:t>Recente</a:t>
            </a:r>
            <a:r>
              <a:rPr lang="en-US" sz="1600" dirty="0">
                <a:latin typeface="Helvetica" panose="020B0604020202020204" pitchFamily="34" charset="0"/>
                <a:cs typeface="Helvetica" panose="020B0604020202020204" pitchFamily="34" charset="0"/>
                <a:sym typeface="Wingdings" panose="05000000000000000000" pitchFamily="2" charset="2"/>
              </a:rPr>
              <a:t> studies </a:t>
            </a:r>
            <a:r>
              <a:rPr lang="en-US" sz="1600" dirty="0" err="1">
                <a:latin typeface="Helvetica" panose="020B0604020202020204" pitchFamily="34" charset="0"/>
                <a:cs typeface="Helvetica" panose="020B0604020202020204" pitchFamily="34" charset="0"/>
                <a:sym typeface="Wingdings" panose="05000000000000000000" pitchFamily="2" charset="2"/>
              </a:rPr>
              <a:t>naar</a:t>
            </a:r>
            <a:r>
              <a:rPr lang="en-US" sz="1600" dirty="0">
                <a:latin typeface="Helvetica" panose="020B0604020202020204" pitchFamily="34" charset="0"/>
                <a:cs typeface="Helvetica" panose="020B0604020202020204" pitchFamily="34" charset="0"/>
                <a:sym typeface="Wingdings" panose="05000000000000000000" pitchFamily="2" charset="2"/>
              </a:rPr>
              <a:t> OBL </a:t>
            </a:r>
            <a:r>
              <a:rPr lang="en-US" sz="1600" dirty="0" err="1">
                <a:latin typeface="Helvetica" panose="020B0604020202020204" pitchFamily="34" charset="0"/>
                <a:cs typeface="Helvetica" panose="020B0604020202020204" pitchFamily="34" charset="0"/>
                <a:sym typeface="Wingdings" panose="05000000000000000000" pitchFamily="2" charset="2"/>
              </a:rPr>
              <a:t>focussen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zich</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hoofdzakelijk</a:t>
            </a:r>
            <a:r>
              <a:rPr lang="en-US" sz="1600" dirty="0">
                <a:latin typeface="Helvetica" panose="020B0604020202020204" pitchFamily="34" charset="0"/>
                <a:cs typeface="Helvetica" panose="020B0604020202020204" pitchFamily="34" charset="0"/>
                <a:sym typeface="Wingdings" panose="05000000000000000000" pitchFamily="2" charset="2"/>
              </a:rPr>
              <a:t> op HO </a:t>
            </a:r>
            <a:r>
              <a:rPr lang="en-US" sz="1600" dirty="0" err="1">
                <a:latin typeface="Helvetica" panose="020B0604020202020204" pitchFamily="34" charset="0"/>
                <a:cs typeface="Helvetica" panose="020B0604020202020204" pitchFamily="34" charset="0"/>
                <a:sym typeface="Wingdings" panose="05000000000000000000" pitchFamily="2" charset="2"/>
              </a:rPr>
              <a:t>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erfgoedinstellingen</a:t>
            </a:r>
            <a:r>
              <a:rPr lang="en-US" sz="1600" dirty="0">
                <a:latin typeface="Helvetica" panose="020B0604020202020204" pitchFamily="34" charset="0"/>
                <a:cs typeface="Helvetica" panose="020B0604020202020204" pitchFamily="34" charset="0"/>
                <a:sym typeface="Wingdings" panose="05000000000000000000" pitchFamily="2" charset="2"/>
              </a:rPr>
              <a:t> </a:t>
            </a:r>
            <a:r>
              <a:rPr lang="en-US" sz="1600" dirty="0" err="1">
                <a:latin typeface="Helvetica" panose="020B0604020202020204" pitchFamily="34" charset="0"/>
                <a:cs typeface="Helvetica" panose="020B0604020202020204" pitchFamily="34" charset="0"/>
                <a:sym typeface="Wingdings" panose="05000000000000000000" pitchFamily="2" charset="2"/>
              </a:rPr>
              <a:t>i.p.v</a:t>
            </a:r>
            <a:r>
              <a:rPr lang="en-US" sz="1600" dirty="0">
                <a:latin typeface="Helvetica" panose="020B0604020202020204" pitchFamily="34" charset="0"/>
                <a:cs typeface="Helvetica" panose="020B0604020202020204" pitchFamily="34" charset="0"/>
                <a:sym typeface="Wingdings" panose="05000000000000000000" pitchFamily="2" charset="2"/>
              </a:rPr>
              <a:t>. PO &amp; VO.</a:t>
            </a: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56082"/>
            </a:solidFill>
            <a:prstDash val="solid"/>
            <a:round/>
            <a:headEnd type="none" w="med" len="med"/>
            <a:tailEnd type="none" w="med" len="med"/>
          </a:ln>
        </p:spPr>
      </p:cxnSp>
      <p:sp>
        <p:nvSpPr>
          <p:cNvPr id="2" name="Arrow: Down 1">
            <a:extLst>
              <a:ext uri="{FF2B5EF4-FFF2-40B4-BE49-F238E27FC236}">
                <a16:creationId xmlns:a16="http://schemas.microsoft.com/office/drawing/2014/main" id="{8F566FE0-C172-59BB-523C-7FE82C908BFE}"/>
              </a:ext>
            </a:extLst>
          </p:cNvPr>
          <p:cNvSpPr/>
          <p:nvPr/>
        </p:nvSpPr>
        <p:spPr>
          <a:xfrm>
            <a:off x="5885793" y="4482238"/>
            <a:ext cx="420414" cy="756745"/>
          </a:xfrm>
          <a:prstGeom prst="downArrow">
            <a:avLst/>
          </a:prstGeom>
          <a:solidFill>
            <a:srgbClr val="072771"/>
          </a:solid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tangle 3">
            <a:extLst>
              <a:ext uri="{FF2B5EF4-FFF2-40B4-BE49-F238E27FC236}">
                <a16:creationId xmlns:a16="http://schemas.microsoft.com/office/drawing/2014/main" id="{350280AF-8761-8670-2CDF-7843593E06DF}"/>
              </a:ext>
            </a:extLst>
          </p:cNvPr>
          <p:cNvSpPr/>
          <p:nvPr/>
        </p:nvSpPr>
        <p:spPr>
          <a:xfrm>
            <a:off x="346840" y="5328745"/>
            <a:ext cx="11498320" cy="966952"/>
          </a:xfrm>
          <a:prstGeom prst="rect">
            <a:avLst/>
          </a:prstGeom>
          <a:no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47032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Resonantie en verwondering</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840" y="1255600"/>
            <a:ext cx="11614790"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en-US" sz="1800" dirty="0">
                <a:solidFill>
                  <a:srgbClr val="072771"/>
                </a:solidFill>
                <a:latin typeface="Merriweather" panose="02060503050406030704" pitchFamily="18" charset="0"/>
                <a:cs typeface="Helvetica" panose="020B0604020202020204" pitchFamily="34" charset="0"/>
              </a:rPr>
              <a:t>‘</a:t>
            </a:r>
            <a:r>
              <a:rPr lang="en-US" sz="1800" b="1" dirty="0">
                <a:solidFill>
                  <a:srgbClr val="ED4990"/>
                </a:solidFill>
                <a:latin typeface="Merriweather" panose="02060503050406030704" pitchFamily="18" charset="0"/>
                <a:cs typeface="Helvetica" panose="020B0604020202020204" pitchFamily="34" charset="0"/>
              </a:rPr>
              <a:t>Resonance</a:t>
            </a:r>
            <a:r>
              <a:rPr lang="en-US" sz="1800" dirty="0">
                <a:solidFill>
                  <a:srgbClr val="072771"/>
                </a:solidFill>
                <a:latin typeface="Merriweather" panose="02060503050406030704" pitchFamily="18" charset="0"/>
                <a:cs typeface="Helvetica" panose="020B0604020202020204" pitchFamily="34" charset="0"/>
              </a:rPr>
              <a:t> makes the [learner] wonder at the object’s context, to consider the bodies that touched it, the people who valued it, the desire that transferred it from maker to user to curator, or others. </a:t>
            </a:r>
            <a:r>
              <a:rPr lang="en-US" sz="1800" b="1" dirty="0">
                <a:solidFill>
                  <a:srgbClr val="ED4990"/>
                </a:solidFill>
                <a:latin typeface="Merriweather" panose="02060503050406030704" pitchFamily="18" charset="0"/>
                <a:cs typeface="Helvetica" panose="020B0604020202020204" pitchFamily="34" charset="0"/>
              </a:rPr>
              <a:t>Wonder</a:t>
            </a:r>
            <a:r>
              <a:rPr lang="en-US" sz="1800" b="1" dirty="0">
                <a:solidFill>
                  <a:srgbClr val="072771"/>
                </a:solidFill>
                <a:latin typeface="Merriweather" panose="02060503050406030704" pitchFamily="18" charset="0"/>
                <a:cs typeface="Helvetica" panose="020B0604020202020204" pitchFamily="34" charset="0"/>
              </a:rPr>
              <a:t> </a:t>
            </a:r>
            <a:r>
              <a:rPr lang="en-US" sz="1800" dirty="0">
                <a:solidFill>
                  <a:srgbClr val="072771"/>
                </a:solidFill>
                <a:latin typeface="Merriweather" panose="02060503050406030704" pitchFamily="18" charset="0"/>
                <a:cs typeface="Helvetica" panose="020B0604020202020204" pitchFamily="34" charset="0"/>
              </a:rPr>
              <a:t>makes the visitor feel the object resonate within, to revel in the experience of not knowing while yearning for the intimacy of knowledge’ (Schultz, 2018).</a:t>
            </a:r>
            <a:br>
              <a:rPr lang="en-US" sz="1600" dirty="0">
                <a:solidFill>
                  <a:srgbClr val="000000"/>
                </a:solidFill>
                <a:latin typeface="Helvetica" panose="020B0604020202020204" pitchFamily="34" charset="0"/>
                <a:cs typeface="Helvetica" panose="020B0604020202020204" pitchFamily="34" charset="0"/>
              </a:rPr>
            </a:br>
            <a:br>
              <a:rPr lang="en-US" sz="1600" dirty="0">
                <a:solidFill>
                  <a:srgbClr val="000000"/>
                </a:solidFill>
                <a:latin typeface="Helvetica" panose="020B0604020202020204" pitchFamily="34" charset="0"/>
                <a:cs typeface="Helvetica" panose="020B0604020202020204" pitchFamily="34" charset="0"/>
              </a:rPr>
            </a:br>
            <a:endParaRPr lang="en-US" sz="1600" dirty="0">
              <a:latin typeface="Helvetica" panose="020B0604020202020204" pitchFamily="34" charset="0"/>
              <a:cs typeface="Helvetica" panose="020B0604020202020204" pitchFamily="34" charset="0"/>
              <a:sym typeface="Wingdings" panose="05000000000000000000" pitchFamily="2" charset="2"/>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56082"/>
            </a:solidFill>
            <a:prstDash val="solid"/>
            <a:round/>
            <a:headEnd type="none" w="med" len="med"/>
            <a:tailEnd type="none" w="med" len="med"/>
          </a:ln>
        </p:spPr>
      </p:cxnSp>
      <p:pic>
        <p:nvPicPr>
          <p:cNvPr id="3" name="Picture 2">
            <a:extLst>
              <a:ext uri="{FF2B5EF4-FFF2-40B4-BE49-F238E27FC236}">
                <a16:creationId xmlns:a16="http://schemas.microsoft.com/office/drawing/2014/main" id="{038A9D89-22D6-D9BE-6356-CE62B20B7C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8262" y="3020990"/>
            <a:ext cx="5055475" cy="3286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66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Deelstudies</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15310" y="1255600"/>
            <a:ext cx="11540359" cy="5602393"/>
          </a:xfrm>
          <a:prstGeom prst="rect">
            <a:avLst/>
          </a:prstGeom>
        </p:spPr>
        <p:txBody>
          <a:bodyPr spcFirstLastPara="1" vert="horz" wrap="square" lIns="121900" tIns="121900" rIns="121900" bIns="121900" rtlCol="0" anchor="t" anchorCtr="0">
            <a:noAutofit/>
          </a:bodyPr>
          <a:lstStyle/>
          <a:p>
            <a:pPr marL="186262" indent="0" algn="ctr">
              <a:spcBef>
                <a:spcPts val="1600"/>
              </a:spcBef>
              <a:buClr>
                <a:srgbClr val="156082"/>
              </a:buClr>
              <a:buSzPts val="1400"/>
              <a:buNone/>
            </a:pPr>
            <a:r>
              <a:rPr lang="en-US" sz="1600" dirty="0">
                <a:latin typeface="Helvetica" panose="020B0604020202020204" pitchFamily="34" charset="0"/>
                <a:cs typeface="Helvetica" panose="020B0604020202020204" pitchFamily="34" charset="0"/>
              </a:rPr>
              <a:t>De twee </a:t>
            </a:r>
            <a:r>
              <a:rPr lang="en-US" sz="1600" dirty="0" err="1">
                <a:latin typeface="Helvetica" panose="020B0604020202020204" pitchFamily="34" charset="0"/>
                <a:cs typeface="Helvetica" panose="020B0604020202020204" pitchFamily="34" charset="0"/>
              </a:rPr>
              <a:t>onderzoeksvragen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zijn</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verder</a:t>
            </a:r>
            <a:r>
              <a:rPr lang="en-US" sz="1600" dirty="0">
                <a:latin typeface="Helvetica" panose="020B0604020202020204" pitchFamily="34" charset="0"/>
                <a:cs typeface="Helvetica" panose="020B0604020202020204" pitchFamily="34" charset="0"/>
              </a:rPr>
              <a:t> </a:t>
            </a:r>
            <a:r>
              <a:rPr lang="en-US" sz="1600" dirty="0" err="1">
                <a:latin typeface="Helvetica" panose="020B0604020202020204" pitchFamily="34" charset="0"/>
                <a:cs typeface="Helvetica" panose="020B0604020202020204" pitchFamily="34" charset="0"/>
              </a:rPr>
              <a:t>uitgewerkt</a:t>
            </a:r>
            <a:r>
              <a:rPr lang="en-US" sz="1600" dirty="0">
                <a:latin typeface="Helvetica" panose="020B0604020202020204" pitchFamily="34" charset="0"/>
                <a:cs typeface="Helvetica" panose="020B0604020202020204" pitchFamily="34" charset="0"/>
              </a:rPr>
              <a:t> tot </a:t>
            </a:r>
            <a:br>
              <a:rPr lang="en-US" sz="1600" dirty="0">
                <a:latin typeface="Helvetica" panose="020B0604020202020204" pitchFamily="34" charset="0"/>
                <a:cs typeface="Helvetica" panose="020B0604020202020204" pitchFamily="34" charset="0"/>
              </a:rPr>
            </a:br>
            <a:r>
              <a:rPr lang="en-US" sz="1600" u="sng" dirty="0" err="1">
                <a:solidFill>
                  <a:srgbClr val="072771"/>
                </a:solidFill>
                <a:latin typeface="Helvetica" panose="020B0604020202020204" pitchFamily="34" charset="0"/>
                <a:cs typeface="Helvetica" panose="020B0604020202020204" pitchFamily="34" charset="0"/>
              </a:rPr>
              <a:t>vier</a:t>
            </a:r>
            <a:r>
              <a:rPr lang="en-US" sz="1600" u="sng" dirty="0">
                <a:solidFill>
                  <a:srgbClr val="072771"/>
                </a:solidFill>
                <a:latin typeface="Helvetica" panose="020B0604020202020204" pitchFamily="34" charset="0"/>
                <a:cs typeface="Helvetica" panose="020B0604020202020204" pitchFamily="34" charset="0"/>
              </a:rPr>
              <a:t> </a:t>
            </a:r>
            <a:r>
              <a:rPr lang="en-US" sz="1600" u="sng" dirty="0" err="1">
                <a:solidFill>
                  <a:srgbClr val="072771"/>
                </a:solidFill>
                <a:latin typeface="Helvetica" panose="020B0604020202020204" pitchFamily="34" charset="0"/>
                <a:cs typeface="Helvetica" panose="020B0604020202020204" pitchFamily="34" charset="0"/>
              </a:rPr>
              <a:t>deelstudies</a:t>
            </a:r>
            <a:r>
              <a:rPr lang="en-US" sz="1600" dirty="0">
                <a:latin typeface="Helvetica" panose="020B0604020202020204" pitchFamily="34" charset="0"/>
                <a:cs typeface="Helvetica" panose="020B0604020202020204" pitchFamily="34" charset="0"/>
              </a:rPr>
              <a:t>.</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072771"/>
            </a:solidFill>
            <a:prstDash val="solid"/>
            <a:round/>
            <a:headEnd type="none" w="med" len="med"/>
            <a:tailEnd type="none" w="med" len="med"/>
          </a:ln>
        </p:spPr>
      </p:cxnSp>
      <p:graphicFrame>
        <p:nvGraphicFramePr>
          <p:cNvPr id="2" name="Table 1">
            <a:extLst>
              <a:ext uri="{FF2B5EF4-FFF2-40B4-BE49-F238E27FC236}">
                <a16:creationId xmlns:a16="http://schemas.microsoft.com/office/drawing/2014/main" id="{8809BCD1-C359-D513-FC10-027A7F5EBCC3}"/>
              </a:ext>
            </a:extLst>
          </p:cNvPr>
          <p:cNvGraphicFramePr>
            <a:graphicFrameLocks noGrp="1"/>
          </p:cNvGraphicFramePr>
          <p:nvPr>
            <p:extLst>
              <p:ext uri="{D42A27DB-BD31-4B8C-83A1-F6EECF244321}">
                <p14:modId xmlns:p14="http://schemas.microsoft.com/office/powerpoint/2010/main" val="1454385958"/>
              </p:ext>
            </p:extLst>
          </p:nvPr>
        </p:nvGraphicFramePr>
        <p:xfrm>
          <a:off x="336331" y="2516801"/>
          <a:ext cx="11666482" cy="3085599"/>
        </p:xfrm>
        <a:graphic>
          <a:graphicData uri="http://schemas.openxmlformats.org/drawingml/2006/table">
            <a:tbl>
              <a:tblPr firstCol="1" bandRow="1">
                <a:tableStyleId>{0660B408-B3CF-4A94-85FC-2B1E0A45F4A2}</a:tableStyleId>
              </a:tblPr>
              <a:tblGrid>
                <a:gridCol w="4088524">
                  <a:extLst>
                    <a:ext uri="{9D8B030D-6E8A-4147-A177-3AD203B41FA5}">
                      <a16:colId xmlns:a16="http://schemas.microsoft.com/office/drawing/2014/main" val="595633108"/>
                    </a:ext>
                  </a:extLst>
                </a:gridCol>
                <a:gridCol w="7577958">
                  <a:extLst>
                    <a:ext uri="{9D8B030D-6E8A-4147-A177-3AD203B41FA5}">
                      <a16:colId xmlns:a16="http://schemas.microsoft.com/office/drawing/2014/main" val="3630123592"/>
                    </a:ext>
                  </a:extLst>
                </a:gridCol>
              </a:tblGrid>
              <a:tr h="702859">
                <a:tc>
                  <a:txBody>
                    <a:bodyPr/>
                    <a:lstStyle/>
                    <a:p>
                      <a:pPr marL="342900" lvl="0" indent="-342900">
                        <a:lnSpc>
                          <a:spcPct val="115000"/>
                        </a:lnSpc>
                        <a:spcAft>
                          <a:spcPts val="800"/>
                        </a:spcAft>
                        <a:buFont typeface="+mj-lt"/>
                        <a:buAutoNum type="arabicPeriod"/>
                      </a:pPr>
                      <a:r>
                        <a:rPr lang="en-US" sz="1250" b="1" kern="100" dirty="0">
                          <a:solidFill>
                            <a:schemeClr val="tx1"/>
                          </a:solidFill>
                          <a:effectLst/>
                          <a:latin typeface="Helvetica" panose="020B0604020202020204" pitchFamily="34" charset="0"/>
                          <a:cs typeface="Helvetica" panose="020B0604020202020204" pitchFamily="34" charset="0"/>
                        </a:rPr>
                        <a:t>What Is </a:t>
                      </a:r>
                      <a:r>
                        <a:rPr lang="en-US" sz="1250" b="1" kern="100" dirty="0" err="1">
                          <a:solidFill>
                            <a:schemeClr val="tx1"/>
                          </a:solidFill>
                          <a:effectLst/>
                          <a:latin typeface="Helvetica" panose="020B0604020202020204" pitchFamily="34" charset="0"/>
                          <a:cs typeface="Helvetica" panose="020B0604020202020204" pitchFamily="34" charset="0"/>
                        </a:rPr>
                        <a:t>Multiperspectival</a:t>
                      </a:r>
                      <a:r>
                        <a:rPr lang="en-US" sz="1250" b="1" kern="100" dirty="0">
                          <a:solidFill>
                            <a:schemeClr val="tx1"/>
                          </a:solidFill>
                          <a:effectLst/>
                          <a:latin typeface="Helvetica" panose="020B0604020202020204" pitchFamily="34" charset="0"/>
                          <a:cs typeface="Helvetica" panose="020B0604020202020204" pitchFamily="34" charset="0"/>
                        </a:rPr>
                        <a:t> Heritage Education?: Comparing Schools and Heritage Institutions</a:t>
                      </a:r>
                      <a:endParaRPr lang="nl-NL" sz="1250" b="1"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tc>
                  <a:txBody>
                    <a:bodyPr/>
                    <a:lstStyle/>
                    <a:p>
                      <a:pPr>
                        <a:lnSpc>
                          <a:spcPct val="115000"/>
                        </a:lnSpc>
                        <a:spcAft>
                          <a:spcPts val="800"/>
                        </a:spcAft>
                      </a:pPr>
                      <a:r>
                        <a:rPr lang="nl-NL" sz="1250" kern="100" dirty="0">
                          <a:solidFill>
                            <a:schemeClr val="tx1"/>
                          </a:solidFill>
                          <a:effectLst/>
                          <a:latin typeface="Helvetica" panose="020B0604020202020204" pitchFamily="34" charset="0"/>
                          <a:cs typeface="Helvetica" panose="020B0604020202020204" pitchFamily="34" charset="0"/>
                        </a:rPr>
                        <a:t>Een interviewstudie waarin verschillende visies op </a:t>
                      </a:r>
                      <a:r>
                        <a:rPr lang="nl-NL" sz="1250" kern="100" dirty="0" err="1">
                          <a:solidFill>
                            <a:schemeClr val="tx1"/>
                          </a:solidFill>
                          <a:effectLst/>
                          <a:latin typeface="Helvetica" panose="020B0604020202020204" pitchFamily="34" charset="0"/>
                          <a:cs typeface="Helvetica" panose="020B0604020202020204" pitchFamily="34" charset="0"/>
                        </a:rPr>
                        <a:t>multiperspectivistische</a:t>
                      </a:r>
                      <a:r>
                        <a:rPr lang="nl-NL" sz="1250" kern="100" dirty="0">
                          <a:solidFill>
                            <a:schemeClr val="tx1"/>
                          </a:solidFill>
                          <a:effectLst/>
                          <a:latin typeface="Helvetica" panose="020B0604020202020204" pitchFamily="34" charset="0"/>
                          <a:cs typeface="Helvetica" panose="020B0604020202020204" pitchFamily="34" charset="0"/>
                        </a:rPr>
                        <a:t> erfgoededucatie in kaart worden gebracht en worden vergeleken in de context van PO, VO en erfgoedinstellingen. </a:t>
                      </a:r>
                      <a:endParaRPr lang="nl-NL" sz="1250"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extLst>
                  <a:ext uri="{0D108BD9-81ED-4DB2-BD59-A6C34878D82A}">
                    <a16:rowId xmlns:a16="http://schemas.microsoft.com/office/drawing/2014/main" val="1391273098"/>
                  </a:ext>
                </a:extLst>
              </a:tr>
              <a:tr h="775111">
                <a:tc>
                  <a:txBody>
                    <a:bodyPr/>
                    <a:lstStyle/>
                    <a:p>
                      <a:pPr marL="342900" lvl="0" indent="-342900">
                        <a:lnSpc>
                          <a:spcPct val="115000"/>
                        </a:lnSpc>
                        <a:spcAft>
                          <a:spcPts val="800"/>
                        </a:spcAft>
                        <a:buFont typeface="+mj-lt"/>
                        <a:buAutoNum type="arabicPeriod" startAt="2"/>
                      </a:pPr>
                      <a:r>
                        <a:rPr lang="en-US" sz="1250" b="1" kern="100" dirty="0" err="1">
                          <a:solidFill>
                            <a:schemeClr val="tx1"/>
                          </a:solidFill>
                          <a:effectLst/>
                          <a:latin typeface="Helvetica" panose="020B0604020202020204" pitchFamily="34" charset="0"/>
                          <a:cs typeface="Helvetica" panose="020B0604020202020204" pitchFamily="34" charset="0"/>
                        </a:rPr>
                        <a:t>Recontextualising</a:t>
                      </a:r>
                      <a:r>
                        <a:rPr lang="en-US" sz="1250" b="1" kern="100" dirty="0">
                          <a:solidFill>
                            <a:schemeClr val="tx1"/>
                          </a:solidFill>
                          <a:effectLst/>
                          <a:latin typeface="Helvetica" panose="020B0604020202020204" pitchFamily="34" charset="0"/>
                          <a:cs typeface="Helvetica" panose="020B0604020202020204" pitchFamily="34" charset="0"/>
                        </a:rPr>
                        <a:t> </a:t>
                      </a:r>
                      <a:r>
                        <a:rPr lang="en-US" sz="1250" b="1" kern="100" dirty="0" err="1">
                          <a:solidFill>
                            <a:schemeClr val="tx1"/>
                          </a:solidFill>
                          <a:effectLst/>
                          <a:latin typeface="Helvetica" panose="020B0604020202020204" pitchFamily="34" charset="0"/>
                          <a:cs typeface="Helvetica" panose="020B0604020202020204" pitchFamily="34" charset="0"/>
                        </a:rPr>
                        <a:t>Multiperspective</a:t>
                      </a:r>
                      <a:r>
                        <a:rPr lang="en-US" sz="1250" b="1" kern="100" dirty="0">
                          <a:solidFill>
                            <a:schemeClr val="tx1"/>
                          </a:solidFill>
                          <a:effectLst/>
                          <a:latin typeface="Helvetica" panose="020B0604020202020204" pitchFamily="34" charset="0"/>
                          <a:cs typeface="Helvetica" panose="020B0604020202020204" pitchFamily="34" charset="0"/>
                        </a:rPr>
                        <a:t> Practices: Between Heritage Institutions and Schools</a:t>
                      </a:r>
                      <a:endParaRPr lang="nl-NL" sz="1250" b="1"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tc>
                  <a:txBody>
                    <a:bodyPr/>
                    <a:lstStyle/>
                    <a:p>
                      <a:pPr>
                        <a:lnSpc>
                          <a:spcPct val="115000"/>
                        </a:lnSpc>
                        <a:spcAft>
                          <a:spcPts val="800"/>
                        </a:spcAft>
                      </a:pPr>
                      <a:r>
                        <a:rPr lang="nl-NL" sz="1250" kern="100" dirty="0">
                          <a:solidFill>
                            <a:schemeClr val="tx1"/>
                          </a:solidFill>
                          <a:effectLst/>
                          <a:latin typeface="Helvetica" panose="020B0604020202020204" pitchFamily="34" charset="0"/>
                          <a:cs typeface="Helvetica" panose="020B0604020202020204" pitchFamily="34" charset="0"/>
                        </a:rPr>
                        <a:t>Een ontwerpstudie waarin a.d.h.v. casussen uit de PLG wordt onderzocht hoe </a:t>
                      </a:r>
                      <a:r>
                        <a:rPr lang="nl-NL" sz="1250" kern="100" dirty="0" err="1">
                          <a:solidFill>
                            <a:schemeClr val="tx1"/>
                          </a:solidFill>
                          <a:effectLst/>
                          <a:latin typeface="Helvetica" panose="020B0604020202020204" pitchFamily="34" charset="0"/>
                          <a:cs typeface="Helvetica" panose="020B0604020202020204" pitchFamily="34" charset="0"/>
                        </a:rPr>
                        <a:t>recontextualisering</a:t>
                      </a:r>
                      <a:r>
                        <a:rPr lang="nl-NL" sz="1250" kern="100" dirty="0">
                          <a:solidFill>
                            <a:schemeClr val="tx1"/>
                          </a:solidFill>
                          <a:effectLst/>
                          <a:latin typeface="Helvetica" panose="020B0604020202020204" pitchFamily="34" charset="0"/>
                          <a:cs typeface="Helvetica" panose="020B0604020202020204" pitchFamily="34" charset="0"/>
                        </a:rPr>
                        <a:t> van kennis over </a:t>
                      </a:r>
                      <a:r>
                        <a:rPr lang="nl-NL" sz="1250" kern="100" dirty="0" err="1">
                          <a:solidFill>
                            <a:schemeClr val="tx1"/>
                          </a:solidFill>
                          <a:effectLst/>
                          <a:latin typeface="Helvetica" panose="020B0604020202020204" pitchFamily="34" charset="0"/>
                          <a:cs typeface="Helvetica" panose="020B0604020202020204" pitchFamily="34" charset="0"/>
                        </a:rPr>
                        <a:t>multiperspectivistische</a:t>
                      </a:r>
                      <a:r>
                        <a:rPr lang="nl-NL" sz="1250" kern="100" dirty="0">
                          <a:solidFill>
                            <a:schemeClr val="tx1"/>
                          </a:solidFill>
                          <a:effectLst/>
                          <a:latin typeface="Helvetica" panose="020B0604020202020204" pitchFamily="34" charset="0"/>
                          <a:cs typeface="Helvetica" panose="020B0604020202020204" pitchFamily="34" charset="0"/>
                        </a:rPr>
                        <a:t> erfgoededucatie plaatsvindt tussen scholen en erfgoedinstellingen, </a:t>
                      </a:r>
                      <a:br>
                        <a:rPr lang="nl-NL" sz="1250" kern="100" dirty="0">
                          <a:solidFill>
                            <a:schemeClr val="tx1"/>
                          </a:solidFill>
                          <a:effectLst/>
                          <a:latin typeface="Helvetica" panose="020B0604020202020204" pitchFamily="34" charset="0"/>
                          <a:cs typeface="Helvetica" panose="020B0604020202020204" pitchFamily="34" charset="0"/>
                        </a:rPr>
                      </a:br>
                      <a:r>
                        <a:rPr lang="nl-NL" sz="1250" kern="100" dirty="0">
                          <a:solidFill>
                            <a:schemeClr val="tx1"/>
                          </a:solidFill>
                          <a:effectLst/>
                          <a:latin typeface="Helvetica" panose="020B0604020202020204" pitchFamily="34" charset="0"/>
                          <a:cs typeface="Helvetica" panose="020B0604020202020204" pitchFamily="34" charset="0"/>
                        </a:rPr>
                        <a:t>en wat daarvoor nodig is.</a:t>
                      </a:r>
                      <a:endParaRPr lang="nl-NL" sz="1250"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extLst>
                  <a:ext uri="{0D108BD9-81ED-4DB2-BD59-A6C34878D82A}">
                    <a16:rowId xmlns:a16="http://schemas.microsoft.com/office/drawing/2014/main" val="3603600639"/>
                  </a:ext>
                </a:extLst>
              </a:tr>
              <a:tr h="702859">
                <a:tc>
                  <a:txBody>
                    <a:bodyPr/>
                    <a:lstStyle/>
                    <a:p>
                      <a:pPr marL="342900" lvl="0" indent="-342900">
                        <a:lnSpc>
                          <a:spcPct val="115000"/>
                        </a:lnSpc>
                        <a:spcAft>
                          <a:spcPts val="800"/>
                        </a:spcAft>
                        <a:buFont typeface="+mj-lt"/>
                        <a:buAutoNum type="arabicPeriod" startAt="3"/>
                      </a:pPr>
                      <a:r>
                        <a:rPr lang="en-US" sz="1250" b="1" kern="100" dirty="0">
                          <a:solidFill>
                            <a:schemeClr val="tx1"/>
                          </a:solidFill>
                          <a:effectLst/>
                          <a:latin typeface="Helvetica" panose="020B0604020202020204" pitchFamily="34" charset="0"/>
                          <a:cs typeface="Helvetica" panose="020B0604020202020204" pitchFamily="34" charset="0"/>
                        </a:rPr>
                        <a:t>Designing Heritage Education: </a:t>
                      </a:r>
                      <a:br>
                        <a:rPr lang="en-US" sz="1250" b="1" kern="100" dirty="0">
                          <a:solidFill>
                            <a:schemeClr val="tx1"/>
                          </a:solidFill>
                          <a:effectLst/>
                          <a:latin typeface="Helvetica" panose="020B0604020202020204" pitchFamily="34" charset="0"/>
                          <a:cs typeface="Helvetica" panose="020B0604020202020204" pitchFamily="34" charset="0"/>
                        </a:rPr>
                      </a:br>
                      <a:r>
                        <a:rPr lang="en-US" sz="1250" b="1" kern="100" dirty="0">
                          <a:solidFill>
                            <a:schemeClr val="tx1"/>
                          </a:solidFill>
                          <a:effectLst/>
                          <a:latin typeface="Helvetica" panose="020B0604020202020204" pitchFamily="34" charset="0"/>
                          <a:cs typeface="Helvetica" panose="020B0604020202020204" pitchFamily="34" charset="0"/>
                        </a:rPr>
                        <a:t>Teachers’ and Heritage Educators’ Use of Pedagogical Content Knowledge </a:t>
                      </a:r>
                      <a:endParaRPr lang="nl-NL" sz="1250" b="1"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tc>
                  <a:txBody>
                    <a:bodyPr/>
                    <a:lstStyle/>
                    <a:p>
                      <a:pPr>
                        <a:lnSpc>
                          <a:spcPct val="115000"/>
                        </a:lnSpc>
                        <a:spcAft>
                          <a:spcPts val="800"/>
                        </a:spcAft>
                      </a:pPr>
                      <a:r>
                        <a:rPr lang="nl-NL" sz="1250" kern="100" dirty="0">
                          <a:solidFill>
                            <a:schemeClr val="tx1"/>
                          </a:solidFill>
                          <a:effectLst/>
                          <a:latin typeface="Helvetica" panose="020B0604020202020204" pitchFamily="34" charset="0"/>
                          <a:cs typeface="Helvetica" panose="020B0604020202020204" pitchFamily="34" charset="0"/>
                        </a:rPr>
                        <a:t>Een interviewstudie waarin de vakdidactische kennis [PCK] van docenten, leerkrachten en </a:t>
                      </a:r>
                      <a:r>
                        <a:rPr lang="nl-NL" sz="1250" kern="100">
                          <a:solidFill>
                            <a:schemeClr val="tx1"/>
                          </a:solidFill>
                          <a:effectLst/>
                          <a:latin typeface="Helvetica" panose="020B0604020202020204" pitchFamily="34" charset="0"/>
                          <a:cs typeface="Helvetica" panose="020B0604020202020204" pitchFamily="34" charset="0"/>
                        </a:rPr>
                        <a:t>erfgoededucatoren</a:t>
                      </a:r>
                      <a:r>
                        <a:rPr lang="nl-NL" sz="1250" kern="100" dirty="0">
                          <a:solidFill>
                            <a:schemeClr val="tx1"/>
                          </a:solidFill>
                          <a:effectLst/>
                          <a:latin typeface="Helvetica" panose="020B0604020202020204" pitchFamily="34" charset="0"/>
                          <a:cs typeface="Helvetica" panose="020B0604020202020204" pitchFamily="34" charset="0"/>
                        </a:rPr>
                        <a:t> zichtbaar wordt gemaakt en wordt vergeleken d.m.v. luidop </a:t>
                      </a:r>
                      <a:r>
                        <a:rPr lang="nl-NL" sz="1250" kern="100" dirty="0" err="1">
                          <a:solidFill>
                            <a:schemeClr val="tx1"/>
                          </a:solidFill>
                          <a:effectLst/>
                          <a:latin typeface="Helvetica" panose="020B0604020202020204" pitchFamily="34" charset="0"/>
                          <a:cs typeface="Helvetica" panose="020B0604020202020204" pitchFamily="34" charset="0"/>
                        </a:rPr>
                        <a:t>didactiseren</a:t>
                      </a:r>
                      <a:r>
                        <a:rPr lang="nl-NL" sz="1250" kern="100" dirty="0">
                          <a:solidFill>
                            <a:schemeClr val="tx1"/>
                          </a:solidFill>
                          <a:effectLst/>
                          <a:latin typeface="Helvetica" panose="020B0604020202020204" pitchFamily="34" charset="0"/>
                          <a:cs typeface="Helvetica" panose="020B0604020202020204" pitchFamily="34" charset="0"/>
                        </a:rPr>
                        <a:t>.</a:t>
                      </a:r>
                      <a:endParaRPr lang="nl-NL" sz="1250"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extLst>
                  <a:ext uri="{0D108BD9-81ED-4DB2-BD59-A6C34878D82A}">
                    <a16:rowId xmlns:a16="http://schemas.microsoft.com/office/drawing/2014/main" val="1352551691"/>
                  </a:ext>
                </a:extLst>
              </a:tr>
              <a:tr h="904770">
                <a:tc>
                  <a:txBody>
                    <a:bodyPr/>
                    <a:lstStyle/>
                    <a:p>
                      <a:pPr marL="342900" lvl="0" indent="-342900">
                        <a:lnSpc>
                          <a:spcPct val="115000"/>
                        </a:lnSpc>
                        <a:spcAft>
                          <a:spcPts val="800"/>
                        </a:spcAft>
                        <a:buFont typeface="+mj-lt"/>
                        <a:buAutoNum type="arabicPeriod" startAt="4"/>
                      </a:pPr>
                      <a:r>
                        <a:rPr lang="en-US" sz="1250" b="1" kern="100" dirty="0">
                          <a:solidFill>
                            <a:schemeClr val="tx1"/>
                          </a:solidFill>
                          <a:effectLst/>
                          <a:latin typeface="Helvetica" panose="020B0604020202020204" pitchFamily="34" charset="0"/>
                          <a:cs typeface="Helvetica" panose="020B0604020202020204" pitchFamily="34" charset="0"/>
                        </a:rPr>
                        <a:t>Learning between Collections and Classrooms: </a:t>
                      </a:r>
                      <a:br>
                        <a:rPr lang="en-US" sz="1250" b="1" kern="100" dirty="0">
                          <a:solidFill>
                            <a:schemeClr val="tx1"/>
                          </a:solidFill>
                          <a:effectLst/>
                          <a:latin typeface="Helvetica" panose="020B0604020202020204" pitchFamily="34" charset="0"/>
                          <a:cs typeface="Helvetica" panose="020B0604020202020204" pitchFamily="34" charset="0"/>
                        </a:rPr>
                      </a:br>
                      <a:r>
                        <a:rPr lang="en-US" sz="1250" b="1" kern="100" dirty="0">
                          <a:solidFill>
                            <a:schemeClr val="tx1"/>
                          </a:solidFill>
                          <a:effectLst/>
                          <a:latin typeface="Helvetica" panose="020B0604020202020204" pitchFamily="34" charset="0"/>
                          <a:cs typeface="Helvetica" panose="020B0604020202020204" pitchFamily="34" charset="0"/>
                        </a:rPr>
                        <a:t>The Affective and Cognitive Impact of Heritage Objects and Visual Representations </a:t>
                      </a:r>
                      <a:endParaRPr lang="nl-NL" sz="1250" b="1"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tc>
                  <a:txBody>
                    <a:bodyPr/>
                    <a:lstStyle/>
                    <a:p>
                      <a:pPr>
                        <a:lnSpc>
                          <a:spcPct val="115000"/>
                        </a:lnSpc>
                        <a:spcAft>
                          <a:spcPts val="800"/>
                        </a:spcAft>
                      </a:pPr>
                      <a:r>
                        <a:rPr lang="nl-NL" sz="1250" kern="100" dirty="0">
                          <a:solidFill>
                            <a:schemeClr val="tx1"/>
                          </a:solidFill>
                          <a:effectLst/>
                          <a:latin typeface="Helvetica" panose="020B0604020202020204" pitchFamily="34" charset="0"/>
                          <a:cs typeface="Helvetica" panose="020B0604020202020204" pitchFamily="34" charset="0"/>
                        </a:rPr>
                        <a:t>Een impactstudie waarin PLG-leden en leerlingen de affectieve en cognitieve impact vergelijken van fysieke objecten in een erfgoedcontext en visuele representaties in de klas [KT/LT].</a:t>
                      </a:r>
                    </a:p>
                  </a:txBody>
                  <a:tcPr marL="68580" marR="68580" marT="0" marB="0"/>
                </a:tc>
                <a:extLst>
                  <a:ext uri="{0D108BD9-81ED-4DB2-BD59-A6C34878D82A}">
                    <a16:rowId xmlns:a16="http://schemas.microsoft.com/office/drawing/2014/main" val="3819742280"/>
                  </a:ext>
                </a:extLst>
              </a:tr>
            </a:tbl>
          </a:graphicData>
        </a:graphic>
      </p:graphicFrame>
      <p:sp>
        <p:nvSpPr>
          <p:cNvPr id="3" name="TextBox 2">
            <a:extLst>
              <a:ext uri="{FF2B5EF4-FFF2-40B4-BE49-F238E27FC236}">
                <a16:creationId xmlns:a16="http://schemas.microsoft.com/office/drawing/2014/main" id="{DEB44B18-B03B-44B5-83F6-6DF1F50D1CDF}"/>
              </a:ext>
            </a:extLst>
          </p:cNvPr>
          <p:cNvSpPr txBox="1"/>
          <p:nvPr/>
        </p:nvSpPr>
        <p:spPr>
          <a:xfrm>
            <a:off x="3785418" y="5831911"/>
            <a:ext cx="4621163" cy="477054"/>
          </a:xfrm>
          <a:prstGeom prst="rect">
            <a:avLst/>
          </a:prstGeom>
          <a:solidFill>
            <a:schemeClr val="bg1"/>
          </a:solidFill>
          <a:ln>
            <a:solidFill>
              <a:srgbClr val="FF3399"/>
            </a:solidFill>
          </a:ln>
        </p:spPr>
        <p:txBody>
          <a:bodyPr wrap="square" rtlCol="0">
            <a:spAutoFit/>
          </a:bodyPr>
          <a:lstStyle/>
          <a:p>
            <a:pPr marL="186262" indent="0" algn="ctr">
              <a:spcBef>
                <a:spcPts val="1600"/>
              </a:spcBef>
              <a:buClr>
                <a:srgbClr val="000000"/>
              </a:buClr>
              <a:buSzPts val="1400"/>
              <a:buNone/>
            </a:pPr>
            <a:r>
              <a:rPr lang="en-US" sz="1250" dirty="0" err="1">
                <a:solidFill>
                  <a:srgbClr val="000000"/>
                </a:solidFill>
                <a:latin typeface="Helvetica" panose="020B0604020202020204" pitchFamily="34" charset="0"/>
                <a:cs typeface="Helvetica" panose="020B0604020202020204" pitchFamily="34" charset="0"/>
              </a:rPr>
              <a:t>Ideeën</a:t>
            </a:r>
            <a:r>
              <a:rPr lang="en-US" sz="1250" dirty="0">
                <a:solidFill>
                  <a:srgbClr val="000000"/>
                </a:solidFill>
                <a:latin typeface="Helvetica" panose="020B0604020202020204" pitchFamily="34" charset="0"/>
                <a:cs typeface="Helvetica" panose="020B0604020202020204" pitchFamily="34" charset="0"/>
              </a:rPr>
              <a:t> of (</a:t>
            </a:r>
            <a:r>
              <a:rPr lang="en-US" sz="1250" dirty="0" err="1">
                <a:solidFill>
                  <a:srgbClr val="000000"/>
                </a:solidFill>
                <a:latin typeface="Helvetica" panose="020B0604020202020204" pitchFamily="34" charset="0"/>
                <a:cs typeface="Helvetica" panose="020B0604020202020204" pitchFamily="34" charset="0"/>
              </a:rPr>
              <a:t>literatuur</a:t>
            </a:r>
            <a:r>
              <a:rPr lang="en-US" sz="1250" dirty="0">
                <a:solidFill>
                  <a:srgbClr val="000000"/>
                </a:solidFill>
                <a:latin typeface="Helvetica" panose="020B0604020202020204" pitchFamily="34" charset="0"/>
                <a:cs typeface="Helvetica" panose="020B0604020202020204" pitchFamily="34" charset="0"/>
              </a:rPr>
              <a:t>)</a:t>
            </a:r>
            <a:r>
              <a:rPr lang="en-US" sz="1250" dirty="0" err="1">
                <a:solidFill>
                  <a:srgbClr val="000000"/>
                </a:solidFill>
                <a:latin typeface="Helvetica" panose="020B0604020202020204" pitchFamily="34" charset="0"/>
                <a:cs typeface="Helvetica" panose="020B0604020202020204" pitchFamily="34" charset="0"/>
              </a:rPr>
              <a:t>suggesties</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zijn</a:t>
            </a:r>
            <a:r>
              <a:rPr lang="en-US" sz="1250" dirty="0">
                <a:solidFill>
                  <a:srgbClr val="000000"/>
                </a:solidFill>
                <a:latin typeface="Helvetica" panose="020B0604020202020204" pitchFamily="34" charset="0"/>
                <a:cs typeface="Helvetica" panose="020B0604020202020204" pitchFamily="34" charset="0"/>
              </a:rPr>
              <a:t> van </a:t>
            </a:r>
            <a:r>
              <a:rPr lang="en-US" sz="1250" dirty="0" err="1">
                <a:solidFill>
                  <a:srgbClr val="000000"/>
                </a:solidFill>
                <a:latin typeface="Helvetica" panose="020B0604020202020204" pitchFamily="34" charset="0"/>
                <a:cs typeface="Helvetica" panose="020B0604020202020204" pitchFamily="34" charset="0"/>
              </a:rPr>
              <a:t>harte</a:t>
            </a:r>
            <a:r>
              <a:rPr lang="en-US" sz="1250" dirty="0">
                <a:solidFill>
                  <a:srgbClr val="000000"/>
                </a:solidFill>
                <a:latin typeface="Helvetica" panose="020B0604020202020204" pitchFamily="34" charset="0"/>
                <a:cs typeface="Helvetica" panose="020B0604020202020204" pitchFamily="34" charset="0"/>
              </a:rPr>
              <a:t> </a:t>
            </a:r>
            <a:r>
              <a:rPr lang="en-US" sz="1250" dirty="0" err="1">
                <a:solidFill>
                  <a:srgbClr val="000000"/>
                </a:solidFill>
                <a:latin typeface="Helvetica" panose="020B0604020202020204" pitchFamily="34" charset="0"/>
                <a:cs typeface="Helvetica" panose="020B0604020202020204" pitchFamily="34" charset="0"/>
              </a:rPr>
              <a:t>welkom</a:t>
            </a:r>
            <a:r>
              <a:rPr lang="en-US" sz="1250" dirty="0">
                <a:solidFill>
                  <a:srgbClr val="000000"/>
                </a:solidFill>
                <a:latin typeface="Helvetica" panose="020B0604020202020204" pitchFamily="34" charset="0"/>
                <a:cs typeface="Helvetica" panose="020B0604020202020204" pitchFamily="34" charset="0"/>
              </a:rPr>
              <a:t>!</a:t>
            </a:r>
            <a:br>
              <a:rPr lang="en-US" sz="1250" dirty="0">
                <a:solidFill>
                  <a:srgbClr val="000000"/>
                </a:solidFill>
                <a:latin typeface="Helvetica" panose="020B0604020202020204" pitchFamily="34" charset="0"/>
                <a:cs typeface="Helvetica" panose="020B0604020202020204" pitchFamily="34" charset="0"/>
              </a:rPr>
            </a:br>
            <a:r>
              <a:rPr lang="nl-NL" sz="1250" b="0" i="0" dirty="0">
                <a:solidFill>
                  <a:srgbClr val="001D35"/>
                </a:solidFill>
                <a:effectLst/>
                <a:latin typeface="Google Sans"/>
              </a:rPr>
              <a:t>✉️ </a:t>
            </a:r>
            <a:r>
              <a:rPr lang="en-US" sz="1250" dirty="0">
                <a:solidFill>
                  <a:srgbClr val="192A84"/>
                </a:solidFill>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j.j.h.nikkessen@uu.nl</a:t>
            </a:r>
            <a:r>
              <a:rPr lang="en-US" sz="1250" dirty="0">
                <a:solidFill>
                  <a:srgbClr val="192A84"/>
                </a:solidFill>
                <a:latin typeface="Helvetica" panose="020B0604020202020204" pitchFamily="34" charset="0"/>
                <a:cs typeface="Helvetica" panose="020B0604020202020204" pitchFamily="34" charset="0"/>
              </a:rPr>
              <a:t> </a:t>
            </a:r>
          </a:p>
        </p:txBody>
      </p:sp>
    </p:spTree>
    <p:extLst>
      <p:ext uri="{BB962C8B-B14F-4D97-AF65-F5344CB8AC3E}">
        <p14:creationId xmlns:p14="http://schemas.microsoft.com/office/powerpoint/2010/main" val="2033438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PLG-bijeenkomsten 2025-’26</a:t>
            </a:r>
            <a:endParaRPr lang="en-US" sz="2500" i="1" dirty="0">
              <a:latin typeface="Merriweather" panose="02060503050406030704" pitchFamily="18" charset="0"/>
            </a:endParaRPr>
          </a:p>
        </p:txBody>
      </p:sp>
      <p:cxnSp>
        <p:nvCxnSpPr>
          <p:cNvPr id="96" name="Google Shape;96;p18"/>
          <p:cNvCxnSpPr/>
          <p:nvPr/>
        </p:nvCxnSpPr>
        <p:spPr>
          <a:xfrm>
            <a:off x="-49820" y="1197367"/>
            <a:ext cx="12249600" cy="0"/>
          </a:xfrm>
          <a:prstGeom prst="straightConnector1">
            <a:avLst/>
          </a:prstGeom>
          <a:noFill/>
          <a:ln w="9525" cap="flat" cmpd="sng">
            <a:solidFill>
              <a:srgbClr val="156082"/>
            </a:solidFill>
            <a:prstDash val="solid"/>
            <a:round/>
            <a:headEnd type="none" w="med" len="med"/>
            <a:tailEnd type="none" w="med" len="med"/>
          </a:ln>
        </p:spPr>
      </p:cxnSp>
      <p:sp>
        <p:nvSpPr>
          <p:cNvPr id="95" name="Google Shape;95;p18"/>
          <p:cNvSpPr txBox="1">
            <a:spLocks noGrp="1"/>
          </p:cNvSpPr>
          <p:nvPr>
            <p:ph type="body" idx="1"/>
          </p:nvPr>
        </p:nvSpPr>
        <p:spPr>
          <a:xfrm>
            <a:off x="342892" y="1255600"/>
            <a:ext cx="13257493"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ct val="100000"/>
              <a:buNone/>
            </a:pPr>
            <a:endParaRPr lang="en-US" sz="1500" dirty="0">
              <a:solidFill>
                <a:srgbClr val="000000"/>
              </a:solidFill>
              <a:latin typeface="Helvetica" panose="020B0604020202020204" pitchFamily="34" charset="0"/>
              <a:cs typeface="Helvetica" panose="020B0604020202020204" pitchFamily="34" charset="0"/>
            </a:endParaRPr>
          </a:p>
        </p:txBody>
      </p:sp>
      <p:graphicFrame>
        <p:nvGraphicFramePr>
          <p:cNvPr id="4" name="Table 3">
            <a:extLst>
              <a:ext uri="{FF2B5EF4-FFF2-40B4-BE49-F238E27FC236}">
                <a16:creationId xmlns:a16="http://schemas.microsoft.com/office/drawing/2014/main" id="{1D606EA4-7F92-291F-D184-91226B0CC01E}"/>
              </a:ext>
            </a:extLst>
          </p:cNvPr>
          <p:cNvGraphicFramePr>
            <a:graphicFrameLocks noGrp="1"/>
          </p:cNvGraphicFramePr>
          <p:nvPr>
            <p:extLst>
              <p:ext uri="{D42A27DB-BD31-4B8C-83A1-F6EECF244321}">
                <p14:modId xmlns:p14="http://schemas.microsoft.com/office/powerpoint/2010/main" val="3241036651"/>
              </p:ext>
            </p:extLst>
          </p:nvPr>
        </p:nvGraphicFramePr>
        <p:xfrm>
          <a:off x="1046628" y="2090253"/>
          <a:ext cx="10098743" cy="3933088"/>
        </p:xfrm>
        <a:graphic>
          <a:graphicData uri="http://schemas.openxmlformats.org/drawingml/2006/table">
            <a:tbl>
              <a:tblPr firstRow="1" firstCol="1" bandRow="1">
                <a:tableStyleId>{93296810-A885-4BE3-A3E7-6D5BEEA58F35}</a:tableStyleId>
              </a:tblPr>
              <a:tblGrid>
                <a:gridCol w="2905275">
                  <a:extLst>
                    <a:ext uri="{9D8B030D-6E8A-4147-A177-3AD203B41FA5}">
                      <a16:colId xmlns:a16="http://schemas.microsoft.com/office/drawing/2014/main" val="566164086"/>
                    </a:ext>
                  </a:extLst>
                </a:gridCol>
                <a:gridCol w="7193468">
                  <a:extLst>
                    <a:ext uri="{9D8B030D-6E8A-4147-A177-3AD203B41FA5}">
                      <a16:colId xmlns:a16="http://schemas.microsoft.com/office/drawing/2014/main" val="2692764803"/>
                    </a:ext>
                  </a:extLst>
                </a:gridCol>
              </a:tblGrid>
              <a:tr h="294070">
                <a:tc>
                  <a:txBody>
                    <a:bodyPr/>
                    <a:lstStyle/>
                    <a:p>
                      <a:pPr algn="l">
                        <a:lnSpc>
                          <a:spcPct val="115000"/>
                        </a:lnSpc>
                      </a:pPr>
                      <a:r>
                        <a:rPr lang="nl-NL" sz="1500" dirty="0">
                          <a:solidFill>
                            <a:schemeClr val="bg1"/>
                          </a:solidFill>
                          <a:effectLst/>
                          <a:latin typeface="Helvetica" panose="020B0604020202020204" pitchFamily="34" charset="0"/>
                          <a:cs typeface="Helvetica" panose="020B0604020202020204" pitchFamily="34" charset="0"/>
                        </a:rPr>
                        <a:t>Bijeenkomst</a:t>
                      </a:r>
                      <a:endParaRPr lang="nl-NL" sz="15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tc>
                  <a:txBody>
                    <a:bodyPr/>
                    <a:lstStyle/>
                    <a:p>
                      <a:pPr algn="l">
                        <a:lnSpc>
                          <a:spcPct val="115000"/>
                        </a:lnSpc>
                      </a:pPr>
                      <a:r>
                        <a:rPr lang="nl-NL" sz="1500" dirty="0">
                          <a:solidFill>
                            <a:schemeClr val="bg1"/>
                          </a:solidFill>
                          <a:effectLst/>
                          <a:latin typeface="Helvetica" panose="020B0604020202020204" pitchFamily="34" charset="0"/>
                          <a:cs typeface="Helvetica" panose="020B0604020202020204" pitchFamily="34" charset="0"/>
                        </a:rPr>
                        <a:t>Activiteit</a:t>
                      </a:r>
                      <a:endParaRPr lang="nl-NL" sz="15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extLst>
                  <a:ext uri="{0D108BD9-81ED-4DB2-BD59-A6C34878D82A}">
                    <a16:rowId xmlns:a16="http://schemas.microsoft.com/office/drawing/2014/main" val="284691585"/>
                  </a:ext>
                </a:extLst>
              </a:tr>
              <a:tr h="606503">
                <a:tc>
                  <a:txBody>
                    <a:bodyPr/>
                    <a:lstStyle/>
                    <a:p>
                      <a:pPr algn="l">
                        <a:lnSpc>
                          <a:spcPct val="115000"/>
                        </a:lnSpc>
                      </a:pPr>
                      <a:r>
                        <a:rPr lang="en-US" sz="1500" dirty="0">
                          <a:solidFill>
                            <a:schemeClr val="bg1"/>
                          </a:solidFill>
                          <a:effectLst/>
                          <a:latin typeface="Helvetica" panose="020B0604020202020204" pitchFamily="34" charset="0"/>
                          <a:cs typeface="Helvetica" panose="020B0604020202020204" pitchFamily="34" charset="0"/>
                        </a:rPr>
                        <a:t>B1 | Bring your best practice</a:t>
                      </a:r>
                      <a:endParaRPr lang="nl-NL" sz="15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tc>
                  <a:txBody>
                    <a:bodyPr/>
                    <a:lstStyle/>
                    <a:p>
                      <a:pPr algn="l">
                        <a:lnSpc>
                          <a:spcPct val="115000"/>
                        </a:lnSpc>
                      </a:pPr>
                      <a:r>
                        <a:rPr lang="nl-NL" sz="1500" dirty="0">
                          <a:solidFill>
                            <a:srgbClr val="FFFFFF"/>
                          </a:solidFill>
                          <a:effectLst/>
                          <a:latin typeface="Helvetica" panose="020B0604020202020204" pitchFamily="34" charset="0"/>
                          <a:cs typeface="Helvetica" panose="020B0604020202020204" pitchFamily="34" charset="0"/>
                        </a:rPr>
                        <a:t>PLG analyseert </a:t>
                      </a:r>
                      <a:r>
                        <a:rPr lang="nl-NL" sz="1500" i="1" dirty="0" err="1">
                          <a:solidFill>
                            <a:srgbClr val="FFFFFF"/>
                          </a:solidFill>
                          <a:effectLst/>
                          <a:latin typeface="Helvetica" panose="020B0604020202020204" pitchFamily="34" charset="0"/>
                          <a:cs typeface="Helvetica" panose="020B0604020202020204" pitchFamily="34" charset="0"/>
                        </a:rPr>
                        <a:t>good</a:t>
                      </a:r>
                      <a:r>
                        <a:rPr lang="nl-NL" sz="1500" i="1" dirty="0">
                          <a:solidFill>
                            <a:srgbClr val="FFFFFF"/>
                          </a:solidFill>
                          <a:effectLst/>
                          <a:latin typeface="Helvetica" panose="020B0604020202020204" pitchFamily="34" charset="0"/>
                          <a:cs typeface="Helvetica" panose="020B0604020202020204" pitchFamily="34" charset="0"/>
                        </a:rPr>
                        <a:t> </a:t>
                      </a:r>
                      <a:r>
                        <a:rPr lang="nl-NL" sz="1500" i="1" dirty="0" err="1">
                          <a:solidFill>
                            <a:srgbClr val="FFFFFF"/>
                          </a:solidFill>
                          <a:effectLst/>
                          <a:latin typeface="Helvetica" panose="020B0604020202020204" pitchFamily="34" charset="0"/>
                          <a:cs typeface="Helvetica" panose="020B0604020202020204" pitchFamily="34" charset="0"/>
                        </a:rPr>
                        <a:t>practices</a:t>
                      </a:r>
                      <a:r>
                        <a:rPr lang="nl-NL" sz="1500" dirty="0">
                          <a:solidFill>
                            <a:srgbClr val="FFFFFF"/>
                          </a:solidFill>
                          <a:effectLst/>
                          <a:latin typeface="Helvetica" panose="020B0604020202020204" pitchFamily="34" charset="0"/>
                          <a:cs typeface="Helvetica" panose="020B0604020202020204" pitchFamily="34" charset="0"/>
                        </a:rPr>
                        <a:t> van </a:t>
                      </a:r>
                      <a:r>
                        <a:rPr lang="nl-NL" sz="1500" dirty="0" err="1">
                          <a:solidFill>
                            <a:srgbClr val="FFFFFF"/>
                          </a:solidFill>
                          <a:effectLst/>
                          <a:latin typeface="Helvetica" panose="020B0604020202020204" pitchFamily="34" charset="0"/>
                          <a:cs typeface="Helvetica" panose="020B0604020202020204" pitchFamily="34" charset="0"/>
                        </a:rPr>
                        <a:t>multiperspectivistische</a:t>
                      </a:r>
                      <a:r>
                        <a:rPr lang="nl-NL" sz="1500" dirty="0">
                          <a:solidFill>
                            <a:srgbClr val="FFFFFF"/>
                          </a:solidFill>
                          <a:effectLst/>
                          <a:latin typeface="Helvetica" panose="020B0604020202020204" pitchFamily="34" charset="0"/>
                          <a:cs typeface="Helvetica" panose="020B0604020202020204" pitchFamily="34" charset="0"/>
                        </a:rPr>
                        <a:t> erfgoededucatie en formuleert ontwerpcriteria.</a:t>
                      </a:r>
                      <a:endParaRPr lang="nl-NL" sz="1500" dirty="0">
                        <a:solidFill>
                          <a:srgbClr val="FFFFFF"/>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extLst>
                  <a:ext uri="{0D108BD9-81ED-4DB2-BD59-A6C34878D82A}">
                    <a16:rowId xmlns:a16="http://schemas.microsoft.com/office/drawing/2014/main" val="2497822491"/>
                  </a:ext>
                </a:extLst>
              </a:tr>
              <a:tr h="606503">
                <a:tc>
                  <a:txBody>
                    <a:bodyPr/>
                    <a:lstStyle/>
                    <a:p>
                      <a:pPr algn="l">
                        <a:lnSpc>
                          <a:spcPct val="115000"/>
                        </a:lnSpc>
                      </a:pPr>
                      <a:r>
                        <a:rPr lang="nl-NL" sz="1500">
                          <a:solidFill>
                            <a:schemeClr val="bg1"/>
                          </a:solidFill>
                          <a:effectLst/>
                          <a:latin typeface="Helvetica" panose="020B0604020202020204" pitchFamily="34" charset="0"/>
                          <a:cs typeface="Helvetica" panose="020B0604020202020204" pitchFamily="34" charset="0"/>
                        </a:rPr>
                        <a:t>B2 | Thinking out loud</a:t>
                      </a:r>
                      <a:endParaRPr lang="nl-NL" sz="150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tc>
                  <a:txBody>
                    <a:bodyPr/>
                    <a:lstStyle/>
                    <a:p>
                      <a:pPr algn="l">
                        <a:lnSpc>
                          <a:spcPct val="115000"/>
                        </a:lnSpc>
                      </a:pPr>
                      <a:r>
                        <a:rPr lang="nl-NL" sz="1500" dirty="0">
                          <a:solidFill>
                            <a:srgbClr val="FFFFFF"/>
                          </a:solidFill>
                          <a:effectLst/>
                          <a:latin typeface="Helvetica" panose="020B0604020202020204" pitchFamily="34" charset="0"/>
                          <a:cs typeface="Helvetica" panose="020B0604020202020204" pitchFamily="34" charset="0"/>
                        </a:rPr>
                        <a:t>PLG en buitenkring </a:t>
                      </a:r>
                      <a:r>
                        <a:rPr lang="nl-NL" sz="1500" dirty="0" err="1">
                          <a:solidFill>
                            <a:srgbClr val="FFFFFF"/>
                          </a:solidFill>
                          <a:effectLst/>
                          <a:latin typeface="Helvetica" panose="020B0604020202020204" pitchFamily="34" charset="0"/>
                          <a:cs typeface="Helvetica" panose="020B0604020202020204" pitchFamily="34" charset="0"/>
                        </a:rPr>
                        <a:t>didactiseren</a:t>
                      </a:r>
                      <a:r>
                        <a:rPr lang="nl-NL" sz="1500" dirty="0">
                          <a:solidFill>
                            <a:srgbClr val="FFFFFF"/>
                          </a:solidFill>
                          <a:effectLst/>
                          <a:latin typeface="Helvetica" panose="020B0604020202020204" pitchFamily="34" charset="0"/>
                          <a:cs typeface="Helvetica" panose="020B0604020202020204" pitchFamily="34" charset="0"/>
                        </a:rPr>
                        <a:t> luidop over hoe casussen </a:t>
                      </a:r>
                      <a:r>
                        <a:rPr lang="nl-NL" sz="1500" dirty="0" err="1">
                          <a:solidFill>
                            <a:srgbClr val="FFFFFF"/>
                          </a:solidFill>
                          <a:effectLst/>
                          <a:latin typeface="Helvetica" panose="020B0604020202020204" pitchFamily="34" charset="0"/>
                          <a:cs typeface="Helvetica" panose="020B0604020202020204" pitchFamily="34" charset="0"/>
                        </a:rPr>
                        <a:t>gerecontextualiseerd</a:t>
                      </a:r>
                      <a:r>
                        <a:rPr lang="nl-NL" sz="1500" dirty="0">
                          <a:solidFill>
                            <a:srgbClr val="FFFFFF"/>
                          </a:solidFill>
                          <a:effectLst/>
                          <a:latin typeface="Helvetica" panose="020B0604020202020204" pitchFamily="34" charset="0"/>
                          <a:cs typeface="Helvetica" panose="020B0604020202020204" pitchFamily="34" charset="0"/>
                        </a:rPr>
                        <a:t> kunnen worden naar hun scholen / instellingen.</a:t>
                      </a:r>
                      <a:endParaRPr lang="nl-NL" sz="1500" dirty="0">
                        <a:solidFill>
                          <a:srgbClr val="FFFFFF"/>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extLst>
                  <a:ext uri="{0D108BD9-81ED-4DB2-BD59-A6C34878D82A}">
                    <a16:rowId xmlns:a16="http://schemas.microsoft.com/office/drawing/2014/main" val="2852446790"/>
                  </a:ext>
                </a:extLst>
              </a:tr>
              <a:tr h="606503">
                <a:tc>
                  <a:txBody>
                    <a:bodyPr/>
                    <a:lstStyle/>
                    <a:p>
                      <a:pPr algn="l">
                        <a:lnSpc>
                          <a:spcPct val="115000"/>
                        </a:lnSpc>
                      </a:pPr>
                      <a:r>
                        <a:rPr lang="nl-NL" sz="1500">
                          <a:solidFill>
                            <a:schemeClr val="bg1"/>
                          </a:solidFill>
                          <a:effectLst/>
                          <a:latin typeface="Helvetica" panose="020B0604020202020204" pitchFamily="34" charset="0"/>
                          <a:cs typeface="Helvetica" panose="020B0604020202020204" pitchFamily="34" charset="0"/>
                        </a:rPr>
                        <a:t>B3 | Co-ontwerp</a:t>
                      </a:r>
                      <a:endParaRPr lang="nl-NL" sz="150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072771"/>
                    </a:solidFill>
                  </a:tcPr>
                </a:tc>
                <a:tc>
                  <a:txBody>
                    <a:bodyPr/>
                    <a:lstStyle/>
                    <a:p>
                      <a:pPr algn="l">
                        <a:lnSpc>
                          <a:spcPct val="115000"/>
                        </a:lnSpc>
                      </a:pPr>
                      <a:r>
                        <a:rPr lang="nl-NL" sz="1500" dirty="0" err="1">
                          <a:solidFill>
                            <a:srgbClr val="FFFFFF"/>
                          </a:solidFill>
                          <a:effectLst/>
                          <a:latin typeface="Helvetica" panose="020B0604020202020204" pitchFamily="34" charset="0"/>
                          <a:cs typeface="Helvetica" panose="020B0604020202020204" pitchFamily="34" charset="0"/>
                        </a:rPr>
                        <a:t>Subteams</a:t>
                      </a:r>
                      <a:r>
                        <a:rPr lang="nl-NL" sz="1500" dirty="0">
                          <a:solidFill>
                            <a:srgbClr val="FFFFFF"/>
                          </a:solidFill>
                          <a:effectLst/>
                          <a:latin typeface="Helvetica" panose="020B0604020202020204" pitchFamily="34" charset="0"/>
                          <a:cs typeface="Helvetica" panose="020B0604020202020204" pitchFamily="34" charset="0"/>
                        </a:rPr>
                        <a:t> [docent / leerkracht / </a:t>
                      </a:r>
                      <a:r>
                        <a:rPr lang="nl-NL" sz="1500" dirty="0" err="1">
                          <a:solidFill>
                            <a:srgbClr val="FFFFFF"/>
                          </a:solidFill>
                          <a:effectLst/>
                          <a:latin typeface="Helvetica" panose="020B0604020202020204" pitchFamily="34" charset="0"/>
                          <a:cs typeface="Helvetica" panose="020B0604020202020204" pitchFamily="34" charset="0"/>
                        </a:rPr>
                        <a:t>erfgoededucator</a:t>
                      </a:r>
                      <a:r>
                        <a:rPr lang="nl-NL" sz="1500" dirty="0">
                          <a:solidFill>
                            <a:srgbClr val="FFFFFF"/>
                          </a:solidFill>
                          <a:effectLst/>
                          <a:latin typeface="Helvetica" panose="020B0604020202020204" pitchFamily="34" charset="0"/>
                          <a:cs typeface="Helvetica" panose="020B0604020202020204" pitchFamily="34" charset="0"/>
                        </a:rPr>
                        <a:t>] co-ontwerpen een les / leeractiviteit in het teken van </a:t>
                      </a:r>
                      <a:r>
                        <a:rPr lang="nl-NL" sz="1500" dirty="0" err="1">
                          <a:solidFill>
                            <a:srgbClr val="FFFFFF"/>
                          </a:solidFill>
                          <a:effectLst/>
                          <a:latin typeface="Helvetica" panose="020B0604020202020204" pitchFamily="34" charset="0"/>
                          <a:cs typeface="Helvetica" panose="020B0604020202020204" pitchFamily="34" charset="0"/>
                        </a:rPr>
                        <a:t>multiperspectivistische</a:t>
                      </a:r>
                      <a:r>
                        <a:rPr lang="nl-NL" sz="1500" dirty="0">
                          <a:solidFill>
                            <a:srgbClr val="FFFFFF"/>
                          </a:solidFill>
                          <a:effectLst/>
                          <a:latin typeface="Helvetica" panose="020B0604020202020204" pitchFamily="34" charset="0"/>
                          <a:cs typeface="Helvetica" panose="020B0604020202020204" pitchFamily="34" charset="0"/>
                        </a:rPr>
                        <a:t> erfgoededucatie.</a:t>
                      </a:r>
                    </a:p>
                  </a:txBody>
                  <a:tcPr marL="129307" marR="129307" marT="0" marB="0">
                    <a:solidFill>
                      <a:srgbClr val="072771"/>
                    </a:solidFill>
                  </a:tcPr>
                </a:tc>
                <a:extLst>
                  <a:ext uri="{0D108BD9-81ED-4DB2-BD59-A6C34878D82A}">
                    <a16:rowId xmlns:a16="http://schemas.microsoft.com/office/drawing/2014/main" val="964977797"/>
                  </a:ext>
                </a:extLst>
              </a:tr>
              <a:tr h="606503">
                <a:tc>
                  <a:txBody>
                    <a:bodyPr/>
                    <a:lstStyle/>
                    <a:p>
                      <a:pPr algn="l">
                        <a:lnSpc>
                          <a:spcPct val="115000"/>
                        </a:lnSpc>
                      </a:pPr>
                      <a:r>
                        <a:rPr lang="nl-NL" sz="1500" dirty="0">
                          <a:solidFill>
                            <a:schemeClr val="bg1"/>
                          </a:solidFill>
                          <a:effectLst/>
                          <a:latin typeface="Helvetica" panose="020B0604020202020204" pitchFamily="34" charset="0"/>
                          <a:cs typeface="Helvetica" panose="020B0604020202020204" pitchFamily="34" charset="0"/>
                        </a:rPr>
                        <a:t>B4 | Post-</a:t>
                      </a:r>
                      <a:r>
                        <a:rPr lang="nl-NL" sz="1500" dirty="0" err="1">
                          <a:solidFill>
                            <a:schemeClr val="bg1"/>
                          </a:solidFill>
                          <a:effectLst/>
                          <a:latin typeface="Helvetica" panose="020B0604020202020204" pitchFamily="34" charset="0"/>
                          <a:cs typeface="Helvetica" panose="020B0604020202020204" pitchFamily="34" charset="0"/>
                        </a:rPr>
                        <a:t>lesson</a:t>
                      </a:r>
                      <a:r>
                        <a:rPr lang="nl-NL" sz="1500" dirty="0">
                          <a:solidFill>
                            <a:schemeClr val="bg1"/>
                          </a:solidFill>
                          <a:effectLst/>
                          <a:latin typeface="Helvetica" panose="020B0604020202020204" pitchFamily="34" charset="0"/>
                          <a:cs typeface="Helvetica" panose="020B0604020202020204" pitchFamily="34" charset="0"/>
                        </a:rPr>
                        <a:t> discussie</a:t>
                      </a:r>
                      <a:endParaRPr lang="nl-NL" sz="15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tc>
                  <a:txBody>
                    <a:bodyPr/>
                    <a:lstStyle/>
                    <a:p>
                      <a:pPr algn="l">
                        <a:lnSpc>
                          <a:spcPct val="115000"/>
                        </a:lnSpc>
                      </a:pPr>
                      <a:r>
                        <a:rPr lang="nl-NL" sz="1500" dirty="0">
                          <a:solidFill>
                            <a:srgbClr val="FFFFFF"/>
                          </a:solidFill>
                          <a:effectLst/>
                          <a:latin typeface="Helvetica" panose="020B0604020202020204" pitchFamily="34" charset="0"/>
                          <a:cs typeface="Helvetica" panose="020B0604020202020204" pitchFamily="34" charset="0"/>
                        </a:rPr>
                        <a:t>Na het experimenteren met de co-ontworpen lessen / leeractiviteiten reflecteert </a:t>
                      </a:r>
                      <a:br>
                        <a:rPr lang="nl-NL" sz="1500" dirty="0">
                          <a:solidFill>
                            <a:srgbClr val="FFFFFF"/>
                          </a:solidFill>
                          <a:effectLst/>
                          <a:latin typeface="Helvetica" panose="020B0604020202020204" pitchFamily="34" charset="0"/>
                          <a:cs typeface="Helvetica" panose="020B0604020202020204" pitchFamily="34" charset="0"/>
                        </a:rPr>
                      </a:br>
                      <a:r>
                        <a:rPr lang="nl-NL" sz="1500" dirty="0">
                          <a:solidFill>
                            <a:srgbClr val="FFFFFF"/>
                          </a:solidFill>
                          <a:effectLst/>
                          <a:latin typeface="Helvetica" panose="020B0604020202020204" pitchFamily="34" charset="0"/>
                          <a:cs typeface="Helvetica" panose="020B0604020202020204" pitchFamily="34" charset="0"/>
                        </a:rPr>
                        <a:t>de PLG op hun ervaringen a.d.h.v. een gespreksprotocol.</a:t>
                      </a:r>
                      <a:endParaRPr lang="nl-NL" sz="1500" dirty="0">
                        <a:solidFill>
                          <a:srgbClr val="FFFFFF"/>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extLst>
                  <a:ext uri="{0D108BD9-81ED-4DB2-BD59-A6C34878D82A}">
                    <a16:rowId xmlns:a16="http://schemas.microsoft.com/office/drawing/2014/main" val="3023400834"/>
                  </a:ext>
                </a:extLst>
              </a:tr>
              <a:tr h="606503">
                <a:tc>
                  <a:txBody>
                    <a:bodyPr/>
                    <a:lstStyle/>
                    <a:p>
                      <a:pPr algn="l">
                        <a:lnSpc>
                          <a:spcPct val="115000"/>
                        </a:lnSpc>
                      </a:pPr>
                      <a:r>
                        <a:rPr lang="nl-NL" sz="1500">
                          <a:solidFill>
                            <a:schemeClr val="bg1"/>
                          </a:solidFill>
                          <a:effectLst/>
                          <a:latin typeface="Helvetica" panose="020B0604020202020204" pitchFamily="34" charset="0"/>
                          <a:cs typeface="Helvetica" panose="020B0604020202020204" pitchFamily="34" charset="0"/>
                        </a:rPr>
                        <a:t>B5 | Herontwerp </a:t>
                      </a:r>
                      <a:endParaRPr lang="nl-NL" sz="150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tc>
                  <a:txBody>
                    <a:bodyPr/>
                    <a:lstStyle/>
                    <a:p>
                      <a:pPr algn="l">
                        <a:lnSpc>
                          <a:spcPct val="115000"/>
                        </a:lnSpc>
                      </a:pPr>
                      <a:r>
                        <a:rPr lang="nl-NL" sz="1500">
                          <a:solidFill>
                            <a:srgbClr val="FFFFFF"/>
                          </a:solidFill>
                          <a:effectLst/>
                          <a:latin typeface="Helvetica" panose="020B0604020202020204" pitchFamily="34" charset="0"/>
                          <a:cs typeface="Helvetica" panose="020B0604020202020204" pitchFamily="34" charset="0"/>
                        </a:rPr>
                        <a:t>Subteams [docent / leerkracht / erfgoededucator] herontwerpen de les / leeractiviteit n.a.v. de post-lesson discussie.</a:t>
                      </a:r>
                      <a:endParaRPr lang="nl-NL" sz="1500">
                        <a:solidFill>
                          <a:srgbClr val="FFFFFF"/>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extLst>
                  <a:ext uri="{0D108BD9-81ED-4DB2-BD59-A6C34878D82A}">
                    <a16:rowId xmlns:a16="http://schemas.microsoft.com/office/drawing/2014/main" val="2870860272"/>
                  </a:ext>
                </a:extLst>
              </a:tr>
              <a:tr h="606503">
                <a:tc>
                  <a:txBody>
                    <a:bodyPr/>
                    <a:lstStyle/>
                    <a:p>
                      <a:pPr algn="l">
                        <a:lnSpc>
                          <a:spcPct val="115000"/>
                        </a:lnSpc>
                      </a:pPr>
                      <a:r>
                        <a:rPr lang="nl-NL" sz="1500" dirty="0">
                          <a:solidFill>
                            <a:schemeClr val="bg1"/>
                          </a:solidFill>
                          <a:effectLst/>
                          <a:latin typeface="Helvetica" panose="020B0604020202020204" pitchFamily="34" charset="0"/>
                          <a:cs typeface="Helvetica" panose="020B0604020202020204" pitchFamily="34" charset="0"/>
                        </a:rPr>
                        <a:t>B6 | Studiemiddag</a:t>
                      </a:r>
                      <a:endParaRPr lang="nl-NL" sz="15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tc>
                  <a:txBody>
                    <a:bodyPr/>
                    <a:lstStyle/>
                    <a:p>
                      <a:pPr algn="l">
                        <a:lnSpc>
                          <a:spcPct val="115000"/>
                        </a:lnSpc>
                      </a:pPr>
                      <a:r>
                        <a:rPr lang="nl-NL" sz="1500" dirty="0">
                          <a:solidFill>
                            <a:srgbClr val="FFFFFF"/>
                          </a:solidFill>
                          <a:effectLst/>
                          <a:latin typeface="Helvetica" panose="020B0604020202020204" pitchFamily="34" charset="0"/>
                          <a:cs typeface="Helvetica" panose="020B0604020202020204" pitchFamily="34" charset="0"/>
                        </a:rPr>
                        <a:t>PLG, buitenkring en collega’s evalueren het proces en de resultaten, selecteren </a:t>
                      </a:r>
                      <a:r>
                        <a:rPr lang="nl-NL" sz="1500" i="1" dirty="0" err="1">
                          <a:solidFill>
                            <a:srgbClr val="FFFFFF"/>
                          </a:solidFill>
                          <a:effectLst/>
                          <a:latin typeface="Helvetica" panose="020B0604020202020204" pitchFamily="34" charset="0"/>
                          <a:cs typeface="Helvetica" panose="020B0604020202020204" pitchFamily="34" charset="0"/>
                        </a:rPr>
                        <a:t>good</a:t>
                      </a:r>
                      <a:r>
                        <a:rPr lang="nl-NL" sz="1500" i="1" dirty="0">
                          <a:solidFill>
                            <a:srgbClr val="FFFFFF"/>
                          </a:solidFill>
                          <a:effectLst/>
                          <a:latin typeface="Helvetica" panose="020B0604020202020204" pitchFamily="34" charset="0"/>
                          <a:cs typeface="Helvetica" panose="020B0604020202020204" pitchFamily="34" charset="0"/>
                        </a:rPr>
                        <a:t> </a:t>
                      </a:r>
                      <a:r>
                        <a:rPr lang="nl-NL" sz="1500" i="1" dirty="0" err="1">
                          <a:solidFill>
                            <a:srgbClr val="FFFFFF"/>
                          </a:solidFill>
                          <a:effectLst/>
                          <a:latin typeface="Helvetica" panose="020B0604020202020204" pitchFamily="34" charset="0"/>
                          <a:cs typeface="Helvetica" panose="020B0604020202020204" pitchFamily="34" charset="0"/>
                        </a:rPr>
                        <a:t>practices</a:t>
                      </a:r>
                      <a:r>
                        <a:rPr lang="nl-NL" sz="1500" dirty="0">
                          <a:solidFill>
                            <a:srgbClr val="FFFFFF"/>
                          </a:solidFill>
                          <a:effectLst/>
                          <a:latin typeface="Helvetica" panose="020B0604020202020204" pitchFamily="34" charset="0"/>
                          <a:cs typeface="Helvetica" panose="020B0604020202020204" pitchFamily="34" charset="0"/>
                        </a:rPr>
                        <a:t> en formuleren ontwerpcriteria voor jaar 2.</a:t>
                      </a:r>
                      <a:endParaRPr lang="nl-NL" sz="1500" dirty="0">
                        <a:solidFill>
                          <a:srgbClr val="FFFFFF"/>
                        </a:solidFill>
                        <a:effectLst/>
                        <a:latin typeface="Helvetica" panose="020B0604020202020204" pitchFamily="34" charset="0"/>
                        <a:ea typeface="Times New Roman" panose="02020603050405020304" pitchFamily="18" charset="0"/>
                        <a:cs typeface="Helvetica" panose="020B0604020202020204" pitchFamily="34" charset="0"/>
                      </a:endParaRPr>
                    </a:p>
                  </a:txBody>
                  <a:tcPr marL="129307" marR="129307" marT="0" marB="0">
                    <a:solidFill>
                      <a:srgbClr val="ED4990"/>
                    </a:solidFill>
                  </a:tcPr>
                </a:tc>
                <a:extLst>
                  <a:ext uri="{0D108BD9-81ED-4DB2-BD59-A6C34878D82A}">
                    <a16:rowId xmlns:a16="http://schemas.microsoft.com/office/drawing/2014/main" val="52793108"/>
                  </a:ext>
                </a:extLst>
              </a:tr>
            </a:tbl>
          </a:graphicData>
        </a:graphic>
      </p:graphicFrame>
      <p:sp>
        <p:nvSpPr>
          <p:cNvPr id="2" name="Arrow: Right 1">
            <a:extLst>
              <a:ext uri="{FF2B5EF4-FFF2-40B4-BE49-F238E27FC236}">
                <a16:creationId xmlns:a16="http://schemas.microsoft.com/office/drawing/2014/main" id="{A3E079C3-1633-337D-6DE4-615EB8869BA9}"/>
              </a:ext>
            </a:extLst>
          </p:cNvPr>
          <p:cNvSpPr/>
          <p:nvPr/>
        </p:nvSpPr>
        <p:spPr>
          <a:xfrm>
            <a:off x="342893" y="4056797"/>
            <a:ext cx="624060" cy="326017"/>
          </a:xfrm>
          <a:prstGeom prst="rightArrow">
            <a:avLst/>
          </a:prstGeom>
          <a:solidFill>
            <a:srgbClr val="072771"/>
          </a:solid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330419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97746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Vragen?</a:t>
            </a:r>
            <a:br>
              <a:rPr lang="nl" sz="2500" dirty="0">
                <a:latin typeface="Merriweather" panose="02060503050406030704" pitchFamily="18" charset="0"/>
              </a:rPr>
            </a:br>
            <a:endParaRPr lang="en-US" sz="1500" i="1" dirty="0">
              <a:solidFill>
                <a:srgbClr val="70AD47"/>
              </a:solidFill>
              <a:latin typeface="Helvetica" panose="020B0604020202020204" pitchFamily="34" charset="0"/>
              <a:cs typeface="Helvetica" panose="020B0604020202020204" pitchFamily="34" charset="0"/>
            </a:endParaRPr>
          </a:p>
        </p:txBody>
      </p:sp>
      <p:cxnSp>
        <p:nvCxnSpPr>
          <p:cNvPr id="96" name="Google Shape;96;p18"/>
          <p:cNvCxnSpPr/>
          <p:nvPr/>
        </p:nvCxnSpPr>
        <p:spPr>
          <a:xfrm>
            <a:off x="-28800" y="4865127"/>
            <a:ext cx="12249600" cy="0"/>
          </a:xfrm>
          <a:prstGeom prst="straightConnector1">
            <a:avLst/>
          </a:prstGeom>
          <a:noFill/>
          <a:ln w="9525" cap="flat" cmpd="sng">
            <a:solidFill>
              <a:srgbClr val="072771"/>
            </a:solidFill>
            <a:prstDash val="solid"/>
            <a:round/>
            <a:headEnd type="none" w="med" len="med"/>
            <a:tailEnd type="none" w="med" len="med"/>
          </a:ln>
        </p:spPr>
      </p:cxnSp>
    </p:spTree>
    <p:extLst>
      <p:ext uri="{BB962C8B-B14F-4D97-AF65-F5344CB8AC3E}">
        <p14:creationId xmlns:p14="http://schemas.microsoft.com/office/powerpoint/2010/main" val="2317354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Casus 1 – Erfgoedgemeenschappen in havo 4</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dirty="0">
                <a:effectLst/>
                <a:latin typeface="Helvetica" panose="020B0604020202020204" pitchFamily="34" charset="0"/>
                <a:ea typeface="Calibri" panose="020F0502020204030204" pitchFamily="34" charset="0"/>
                <a:cs typeface="Helvetica" panose="020B0604020202020204" pitchFamily="34" charset="0"/>
              </a:rPr>
              <a:t>Tijdens de vorige PLG-bijeenkomst ontwierp één team een les over erfgoed en gemeenschappen voor havo 4. Zij gaven de voorkeur aan een hedendaagse en persoonlijke insteek (</a:t>
            </a:r>
            <a: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scenario A</a:t>
            </a:r>
            <a:r>
              <a:rPr lang="nl-NL" sz="1500" dirty="0">
                <a:effectLst/>
                <a:latin typeface="Helvetica" panose="020B0604020202020204" pitchFamily="34" charset="0"/>
                <a:ea typeface="Calibri" panose="020F0502020204030204" pitchFamily="34" charset="0"/>
                <a:cs typeface="Helvetica" panose="020B0604020202020204" pitchFamily="34" charset="0"/>
              </a:rPr>
              <a:t>). Andere PLG-leden reageerden dat het begrip </a:t>
            </a:r>
            <a:r>
              <a:rPr lang="nl-NL" sz="1500" i="1" dirty="0">
                <a:effectLst/>
                <a:latin typeface="Helvetica" panose="020B0604020202020204" pitchFamily="34" charset="0"/>
                <a:ea typeface="Calibri" panose="020F0502020204030204" pitchFamily="34" charset="0"/>
                <a:cs typeface="Helvetica" panose="020B0604020202020204" pitchFamily="34" charset="0"/>
              </a:rPr>
              <a:t>gemeenschap</a:t>
            </a:r>
            <a:r>
              <a:rPr lang="nl-NL" sz="1500" dirty="0">
                <a:effectLst/>
                <a:latin typeface="Helvetica" panose="020B0604020202020204" pitchFamily="34" charset="0"/>
                <a:ea typeface="Calibri" panose="020F0502020204030204" pitchFamily="34" charset="0"/>
                <a:cs typeface="Helvetica" panose="020B0604020202020204" pitchFamily="34" charset="0"/>
              </a:rPr>
              <a:t> voor leerlingen erg open kan zijn en mogelijk weinig richting geeft. Daarom formuleerden zij twee alternatieve, historische scenario’s (</a:t>
            </a:r>
            <a: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scenario B &amp; C</a:t>
            </a:r>
            <a:r>
              <a:rPr lang="nl-NL" sz="1500" dirty="0">
                <a:effectLst/>
                <a:latin typeface="Helvetica" panose="020B0604020202020204" pitchFamily="34" charset="0"/>
                <a:ea typeface="Calibri" panose="020F0502020204030204" pitchFamily="34" charset="0"/>
                <a:cs typeface="Helvetica" panose="020B0604020202020204" pitchFamily="34" charset="0"/>
              </a:rPr>
              <a:t>).</a:t>
            </a: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b="1" u="sng" dirty="0">
                <a:effectLst/>
                <a:latin typeface="Helvetica" panose="020B0604020202020204" pitchFamily="34" charset="0"/>
                <a:ea typeface="Calibri" panose="020F0502020204030204" pitchFamily="34" charset="0"/>
                <a:cs typeface="Helvetica" panose="020B0604020202020204" pitchFamily="34" charset="0"/>
              </a:rPr>
              <a:t>Drie scenario’s</a:t>
            </a:r>
            <a:r>
              <a:rPr lang="nl-NL" sz="1500" u="sng" dirty="0">
                <a:effectLst/>
                <a:latin typeface="Helvetica" panose="020B0604020202020204" pitchFamily="34" charset="0"/>
                <a:ea typeface="Calibri" panose="020F0502020204030204" pitchFamily="34" charset="0"/>
                <a:cs typeface="Helvetica" panose="020B0604020202020204" pitchFamily="34" charset="0"/>
              </a:rPr>
              <a:t>:</a:t>
            </a:r>
            <a:endParaRPr lang="nl-NL" sz="1500" u="sng" dirty="0">
              <a:latin typeface="Helvetica" panose="020B0604020202020204" pitchFamily="34" charset="0"/>
              <a:ea typeface="Calibri" panose="020F0502020204030204" pitchFamily="34" charset="0"/>
              <a:cs typeface="Helvetica" panose="020B0604020202020204" pitchFamily="34" charset="0"/>
            </a:endParaRPr>
          </a:p>
          <a:p>
            <a:pPr marL="529162" indent="-342900">
              <a:spcBef>
                <a:spcPts val="1600"/>
              </a:spcBef>
              <a:buClr>
                <a:srgbClr val="072771"/>
              </a:buClr>
              <a:buSzPts val="1400"/>
              <a:buFont typeface="+mj-lt"/>
              <a:buAutoNum type="alphaUcPeriod"/>
            </a:pPr>
            <a:r>
              <a:rPr lang="nl-NL" sz="1500" b="1"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Erfgoed in de eigen gemeenschap</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Leerlingen denken na over erfgoed in hun eigen gemeenschap (school, buurt, familie, vereniging, online, etc.).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Welke tradities, voorwerpen, plekken of verhalen vertegenwoordigen hun gemeenschap? </a:t>
            </a:r>
            <a:endParaRPr lang="nl-NL" sz="1500" dirty="0">
              <a:latin typeface="Helvetica" panose="020B0604020202020204" pitchFamily="34" charset="0"/>
              <a:ea typeface="Calibri" panose="020F0502020204030204" pitchFamily="34" charset="0"/>
              <a:cs typeface="Helvetica" panose="020B0604020202020204" pitchFamily="34" charset="0"/>
            </a:endParaRPr>
          </a:p>
          <a:p>
            <a:pPr marL="529162" indent="-342900">
              <a:spcBef>
                <a:spcPts val="1600"/>
              </a:spcBef>
              <a:buClr>
                <a:srgbClr val="072771"/>
              </a:buClr>
              <a:buSzPts val="1400"/>
              <a:buFont typeface="+mj-lt"/>
              <a:buAutoNum type="alphaUcPeriod"/>
            </a:pPr>
            <a:r>
              <a:rPr lang="nl-NL" sz="1500" b="1"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Historische context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Je reikt leerlingen een historische context aan. Bijvoorbeeld: </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‘Het is ca. 1450. Jullie dorpsgemeenschap bereidt zich voor op de winter. Voedsel, handel, religie en dorpsregels zijn van levensbelang. Welke gebruiken, rituelen en materiële cultuur ontstaan? Wat zou hiervan later als erfgoed worden gezien?’</a:t>
            </a:r>
            <a:endParaRPr lang="nl-NL" sz="1500" dirty="0">
              <a:latin typeface="Helvetica" panose="020B0604020202020204" pitchFamily="34" charset="0"/>
              <a:ea typeface="Calibri" panose="020F0502020204030204" pitchFamily="34" charset="0"/>
              <a:cs typeface="Helvetica" panose="020B0604020202020204" pitchFamily="34" charset="0"/>
            </a:endParaRPr>
          </a:p>
          <a:p>
            <a:pPr marL="529162" indent="-342900">
              <a:spcBef>
                <a:spcPts val="1600"/>
              </a:spcBef>
              <a:buClr>
                <a:srgbClr val="072771"/>
              </a:buClr>
              <a:buSzPts val="1400"/>
              <a:buFont typeface="+mj-lt"/>
              <a:buAutoNum type="alphaUcPeriod"/>
            </a:pPr>
            <a:r>
              <a:rPr lang="nl-NL" sz="1500" b="1"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Meerdere historische contexten</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dirty="0">
                <a:effectLst/>
                <a:latin typeface="Helvetica" panose="020B0604020202020204" pitchFamily="34" charset="0"/>
                <a:ea typeface="Calibri" panose="020F0502020204030204" pitchFamily="34" charset="0"/>
                <a:cs typeface="Helvetica" panose="020B0604020202020204" pitchFamily="34" charset="0"/>
              </a:rPr>
              <a:t>Zoals B, maar dan met verschillende historische contexten.</a:t>
            </a: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i="1" dirty="0">
                <a:solidFill>
                  <a:srgbClr val="ED4990"/>
                </a:solidFill>
                <a:effectLst/>
                <a:latin typeface="Helvetica" panose="020B0604020202020204" pitchFamily="34" charset="0"/>
                <a:ea typeface="Calibri" panose="020F0502020204030204" pitchFamily="34" charset="0"/>
                <a:cs typeface="Helvetica" panose="020B0604020202020204" pitchFamily="34" charset="0"/>
              </a:rPr>
              <a:t>Welk scenario heeft jullie voorkeur?</a:t>
            </a:r>
            <a:br>
              <a:rPr lang="nl-NL" sz="1500" dirty="0">
                <a:solidFill>
                  <a:srgbClr val="ED4990"/>
                </a:solidFill>
                <a:effectLst/>
                <a:latin typeface="Helvetica" panose="020B0604020202020204" pitchFamily="34" charset="0"/>
                <a:ea typeface="Calibri" panose="020F0502020204030204" pitchFamily="34" charset="0"/>
                <a:cs typeface="Helvetica" panose="020B0604020202020204" pitchFamily="34" charset="0"/>
              </a:rPr>
            </a:br>
            <a:r>
              <a:rPr lang="nl-NL" sz="1500" i="1" dirty="0">
                <a:solidFill>
                  <a:srgbClr val="ED4990"/>
                </a:solidFill>
                <a:effectLst/>
                <a:latin typeface="Helvetica" panose="020B0604020202020204" pitchFamily="34" charset="0"/>
                <a:ea typeface="Calibri" panose="020F0502020204030204" pitchFamily="34" charset="0"/>
                <a:cs typeface="Helvetica" panose="020B0604020202020204" pitchFamily="34" charset="0"/>
              </a:rPr>
              <a:t>En in hoeverre betrek je hierbij de leefwereld van de leerlingen?</a:t>
            </a:r>
            <a:br>
              <a:rPr lang="nl-NL" sz="1500" i="1" dirty="0">
                <a:solidFill>
                  <a:srgbClr val="ED4990"/>
                </a:solidFill>
                <a:effectLst/>
                <a:latin typeface="Helvetica" panose="020B0604020202020204" pitchFamily="34" charset="0"/>
                <a:ea typeface="Calibri" panose="020F0502020204030204" pitchFamily="34" charset="0"/>
                <a:cs typeface="Helvetica" panose="020B0604020202020204" pitchFamily="34" charset="0"/>
              </a:rPr>
            </a:br>
            <a: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(15 min. in </a:t>
            </a:r>
            <a:r>
              <a:rPr lang="nl-NL" sz="1500" dirty="0" err="1">
                <a:solidFill>
                  <a:srgbClr val="072771"/>
                </a:solidFill>
                <a:effectLst/>
                <a:latin typeface="Helvetica" panose="020B0604020202020204" pitchFamily="34" charset="0"/>
                <a:ea typeface="Calibri" panose="020F0502020204030204" pitchFamily="34" charset="0"/>
                <a:cs typeface="Helvetica" panose="020B0604020202020204" pitchFamily="34" charset="0"/>
              </a:rPr>
              <a:t>breakout</a:t>
            </a:r>
            <a: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 rooms, daarna plenair)</a:t>
            </a:r>
            <a:b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br>
            <a: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Deel jullie belangrijkste inzichten in steekwoorden </a:t>
            </a:r>
            <a:r>
              <a:rPr lang="nl-NL" sz="1500" dirty="0">
                <a:solidFill>
                  <a:srgbClr val="072771"/>
                </a:solidFill>
                <a:latin typeface="Helvetica" panose="020B0604020202020204" pitchFamily="34" charset="0"/>
                <a:ea typeface="Calibri" panose="020F0502020204030204" pitchFamily="34" charset="0"/>
                <a:cs typeface="Helvetica" panose="020B0604020202020204" pitchFamily="34" charset="0"/>
              </a:rPr>
              <a:t>via</a:t>
            </a:r>
            <a: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 de chat.</a:t>
            </a:r>
          </a:p>
          <a:p>
            <a:pPr marL="529162" indent="-342900">
              <a:spcBef>
                <a:spcPts val="1600"/>
              </a:spcBef>
              <a:buClr>
                <a:srgbClr val="072771"/>
              </a:buClr>
              <a:buSzPts val="1400"/>
              <a:buFont typeface="+mj-lt"/>
              <a:buAutoNum type="alphaUcPeriod"/>
            </a:pPr>
            <a:endPar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endParaRPr>
          </a:p>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2538487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Casus 2 – Aansluiting bij een bestaande werkwijze</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50876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nl-NL" sz="1500" dirty="0">
                <a:effectLst/>
                <a:latin typeface="Helvetica" panose="020B0604020202020204" pitchFamily="34" charset="0"/>
                <a:ea typeface="Calibri" panose="020F0502020204030204" pitchFamily="34" charset="0"/>
                <a:cs typeface="Helvetica" panose="020B0604020202020204" pitchFamily="34" charset="0"/>
              </a:rPr>
              <a:t>Sommige PLG-leden werken op scholen waar samenwerking en co-ontwerp de norm zijn, bijv. in een vaksectie of ontwikkelteam. Tegelijkertijd wordt binnen de PLG eveneens erfgoededucatie in teamverband ontworpen. Daarbij worden kennis, werkvormen en materialen tussen scholen en erfgoedinstellingen </a:t>
            </a:r>
            <a:r>
              <a:rPr lang="nl-NL" sz="1500" dirty="0" err="1">
                <a:effectLst/>
                <a:latin typeface="Helvetica" panose="020B0604020202020204" pitchFamily="34" charset="0"/>
                <a:ea typeface="Calibri" panose="020F0502020204030204" pitchFamily="34" charset="0"/>
                <a:cs typeface="Helvetica" panose="020B0604020202020204" pitchFamily="34" charset="0"/>
              </a:rPr>
              <a:t>gerecontextualiseerd</a:t>
            </a:r>
            <a:r>
              <a:rPr lang="nl-NL" sz="1500" dirty="0">
                <a:effectLst/>
                <a:latin typeface="Helvetica" panose="020B0604020202020204" pitchFamily="34" charset="0"/>
                <a:ea typeface="Calibri" panose="020F0502020204030204" pitchFamily="34" charset="0"/>
                <a:cs typeface="Helvetica" panose="020B0604020202020204" pitchFamily="34" charset="0"/>
              </a:rPr>
              <a:t>.</a:t>
            </a: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i="1" dirty="0">
                <a:solidFill>
                  <a:srgbClr val="ED4990"/>
                </a:solidFill>
                <a:effectLst/>
                <a:latin typeface="Helvetica" panose="020B0604020202020204" pitchFamily="34" charset="0"/>
                <a:ea typeface="Calibri" panose="020F0502020204030204" pitchFamily="34" charset="0"/>
                <a:cs typeface="Helvetica" panose="020B0604020202020204" pitchFamily="34" charset="0"/>
              </a:rPr>
              <a:t>In hoeverre is deze casus herkenbaar voor jullie?</a:t>
            </a:r>
            <a:br>
              <a:rPr lang="nl-NL" sz="1500" dirty="0">
                <a:effectLst/>
                <a:latin typeface="Helvetica" panose="020B0604020202020204" pitchFamily="34" charset="0"/>
                <a:ea typeface="Calibri" panose="020F0502020204030204" pitchFamily="34" charset="0"/>
                <a:cs typeface="Helvetica" panose="020B0604020202020204" pitchFamily="34" charset="0"/>
              </a:rPr>
            </a:br>
            <a:r>
              <a:rPr lang="nl-NL" sz="1500" i="1" dirty="0">
                <a:solidFill>
                  <a:srgbClr val="ED4990"/>
                </a:solidFill>
                <a:effectLst/>
                <a:latin typeface="Helvetica" panose="020B0604020202020204" pitchFamily="34" charset="0"/>
                <a:ea typeface="Calibri" panose="020F0502020204030204" pitchFamily="34" charset="0"/>
                <a:cs typeface="Helvetica" panose="020B0604020202020204" pitchFamily="34" charset="0"/>
              </a:rPr>
              <a:t>Hoe kunnen we de activiteiten </a:t>
            </a:r>
            <a:r>
              <a:rPr lang="nl-NL" sz="1500" i="1" dirty="0">
                <a:solidFill>
                  <a:srgbClr val="ED4990"/>
                </a:solidFill>
                <a:latin typeface="Helvetica" panose="020B0604020202020204" pitchFamily="34" charset="0"/>
                <a:ea typeface="Calibri" panose="020F0502020204030204" pitchFamily="34" charset="0"/>
                <a:cs typeface="Helvetica" panose="020B0604020202020204" pitchFamily="34" charset="0"/>
              </a:rPr>
              <a:t>va</a:t>
            </a:r>
            <a:r>
              <a:rPr lang="nl-NL" sz="1500" i="1" dirty="0">
                <a:solidFill>
                  <a:srgbClr val="ED4990"/>
                </a:solidFill>
                <a:effectLst/>
                <a:latin typeface="Helvetica" panose="020B0604020202020204" pitchFamily="34" charset="0"/>
                <a:ea typeface="Calibri" panose="020F0502020204030204" pitchFamily="34" charset="0"/>
                <a:cs typeface="Helvetica" panose="020B0604020202020204" pitchFamily="34" charset="0"/>
              </a:rPr>
              <a:t>n de PLG aansluiten bij de bestaande werkwijze van deze scholen?</a:t>
            </a:r>
            <a:br>
              <a:rPr lang="nl-NL" sz="1500" i="1" dirty="0">
                <a:solidFill>
                  <a:srgbClr val="ED4990"/>
                </a:solidFill>
                <a:effectLst/>
                <a:latin typeface="Helvetica" panose="020B0604020202020204" pitchFamily="34" charset="0"/>
                <a:ea typeface="Calibri" panose="020F0502020204030204" pitchFamily="34" charset="0"/>
                <a:cs typeface="Helvetica" panose="020B0604020202020204" pitchFamily="34" charset="0"/>
              </a:rPr>
            </a:br>
            <a:r>
              <a:rPr lang="nl-NL" sz="1500" dirty="0">
                <a:solidFill>
                  <a:srgbClr val="072771"/>
                </a:solidFill>
                <a:latin typeface="Helvetica" panose="020B0604020202020204" pitchFamily="34" charset="0"/>
                <a:ea typeface="Calibri" panose="020F0502020204030204" pitchFamily="34" charset="0"/>
                <a:cs typeface="Helvetica" panose="020B0604020202020204" pitchFamily="34" charset="0"/>
              </a:rPr>
              <a:t>(</a:t>
            </a:r>
            <a: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15 min. in </a:t>
            </a:r>
            <a:r>
              <a:rPr lang="nl-NL" sz="1500" dirty="0" err="1">
                <a:solidFill>
                  <a:srgbClr val="072771"/>
                </a:solidFill>
                <a:effectLst/>
                <a:latin typeface="Helvetica" panose="020B0604020202020204" pitchFamily="34" charset="0"/>
                <a:ea typeface="Calibri" panose="020F0502020204030204" pitchFamily="34" charset="0"/>
                <a:cs typeface="Helvetica" panose="020B0604020202020204" pitchFamily="34" charset="0"/>
              </a:rPr>
              <a:t>breakout</a:t>
            </a:r>
            <a: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 rooms, daarna plenair)</a:t>
            </a:r>
            <a:b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br>
            <a: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Deel jullie belangrijkste inzichten in steekwoorden </a:t>
            </a:r>
            <a:r>
              <a:rPr lang="nl-NL" sz="1500" dirty="0">
                <a:solidFill>
                  <a:srgbClr val="072771"/>
                </a:solidFill>
                <a:latin typeface="Helvetica" panose="020B0604020202020204" pitchFamily="34" charset="0"/>
                <a:ea typeface="Calibri" panose="020F0502020204030204" pitchFamily="34" charset="0"/>
                <a:cs typeface="Helvetica" panose="020B0604020202020204" pitchFamily="34" charset="0"/>
              </a:rPr>
              <a:t>via</a:t>
            </a:r>
            <a:r>
              <a:rPr lang="nl-NL" sz="1500" dirty="0">
                <a:solidFill>
                  <a:srgbClr val="072771"/>
                </a:solidFill>
                <a:effectLst/>
                <a:latin typeface="Helvetica" panose="020B0604020202020204" pitchFamily="34" charset="0"/>
                <a:ea typeface="Calibri" panose="020F0502020204030204" pitchFamily="34" charset="0"/>
                <a:cs typeface="Helvetica" panose="020B0604020202020204" pitchFamily="34" charset="0"/>
              </a:rPr>
              <a:t> de chat.</a:t>
            </a:r>
          </a:p>
          <a:p>
            <a:pPr marL="186262" indent="0">
              <a:spcBef>
                <a:spcPts val="1600"/>
              </a:spcBef>
              <a:buClr>
                <a:srgbClr val="000000"/>
              </a:buClr>
              <a:buSzPts val="1400"/>
              <a:buNone/>
            </a:pPr>
            <a:endParaRPr lang="en-US" sz="1500" dirty="0">
              <a:solidFill>
                <a:srgbClr val="ED499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402602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Advies onderzoek</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840" y="1255600"/>
            <a:ext cx="11614790"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ct val="100000"/>
              <a:buNone/>
            </a:pPr>
            <a:endParaRPr lang="en-US" sz="1600" dirty="0">
              <a:latin typeface="Helvetica" panose="020B0604020202020204" pitchFamily="34" charset="0"/>
              <a:cs typeface="Helvetica" panose="020B0604020202020204" pitchFamily="34" charset="0"/>
              <a:sym typeface="Wingdings" panose="05000000000000000000" pitchFamily="2" charset="2"/>
            </a:endParaRPr>
          </a:p>
          <a:p>
            <a:pPr marL="472012" indent="-285750">
              <a:spcBef>
                <a:spcPts val="1600"/>
              </a:spcBef>
              <a:buClr>
                <a:srgbClr val="000000"/>
              </a:buClr>
              <a:buSzPts val="1400"/>
              <a:buFont typeface="Arial" panose="020B0604020202020204" pitchFamily="34" charset="0"/>
              <a:buChar char="•"/>
            </a:pPr>
            <a:endParaRPr lang="en-US" sz="1600" dirty="0">
              <a:latin typeface="Helvetica" panose="020B0604020202020204" pitchFamily="34" charset="0"/>
              <a:cs typeface="Helvetica" panose="020B0604020202020204" pitchFamily="34" charset="0"/>
              <a:sym typeface="Wingdings" panose="05000000000000000000" pitchFamily="2" charset="2"/>
            </a:endParaRPr>
          </a:p>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56082"/>
            </a:solidFill>
            <a:prstDash val="solid"/>
            <a:round/>
            <a:headEnd type="none" w="med" len="med"/>
            <a:tailEnd type="none" w="med" len="med"/>
          </a:ln>
        </p:spPr>
      </p:cxnSp>
      <p:graphicFrame>
        <p:nvGraphicFramePr>
          <p:cNvPr id="4" name="Table 3">
            <a:extLst>
              <a:ext uri="{FF2B5EF4-FFF2-40B4-BE49-F238E27FC236}">
                <a16:creationId xmlns:a16="http://schemas.microsoft.com/office/drawing/2014/main" id="{291292F6-1440-4652-E68F-504C15F52778}"/>
              </a:ext>
            </a:extLst>
          </p:cNvPr>
          <p:cNvGraphicFramePr>
            <a:graphicFrameLocks noGrp="1"/>
          </p:cNvGraphicFramePr>
          <p:nvPr>
            <p:extLst>
              <p:ext uri="{D42A27DB-BD31-4B8C-83A1-F6EECF244321}">
                <p14:modId xmlns:p14="http://schemas.microsoft.com/office/powerpoint/2010/main" val="1297348074"/>
              </p:ext>
            </p:extLst>
          </p:nvPr>
        </p:nvGraphicFramePr>
        <p:xfrm>
          <a:off x="262759" y="1988481"/>
          <a:ext cx="11666482" cy="904770"/>
        </p:xfrm>
        <a:graphic>
          <a:graphicData uri="http://schemas.openxmlformats.org/drawingml/2006/table">
            <a:tbl>
              <a:tblPr bandRow="1">
                <a:tableStyleId>{5C22544A-7EE6-4342-B048-85BDC9FD1C3A}</a:tableStyleId>
              </a:tblPr>
              <a:tblGrid>
                <a:gridCol w="4088524">
                  <a:extLst>
                    <a:ext uri="{9D8B030D-6E8A-4147-A177-3AD203B41FA5}">
                      <a16:colId xmlns:a16="http://schemas.microsoft.com/office/drawing/2014/main" val="595633108"/>
                    </a:ext>
                  </a:extLst>
                </a:gridCol>
                <a:gridCol w="7577958">
                  <a:extLst>
                    <a:ext uri="{9D8B030D-6E8A-4147-A177-3AD203B41FA5}">
                      <a16:colId xmlns:a16="http://schemas.microsoft.com/office/drawing/2014/main" val="3630123592"/>
                    </a:ext>
                  </a:extLst>
                </a:gridCol>
              </a:tblGrid>
              <a:tr h="904770">
                <a:tc>
                  <a:txBody>
                    <a:bodyPr/>
                    <a:lstStyle/>
                    <a:p>
                      <a:pPr marL="342900" lvl="0" indent="-342900">
                        <a:lnSpc>
                          <a:spcPct val="115000"/>
                        </a:lnSpc>
                        <a:spcAft>
                          <a:spcPts val="800"/>
                        </a:spcAft>
                        <a:buFont typeface="+mj-lt"/>
                        <a:buAutoNum type="arabicPeriod" startAt="4"/>
                      </a:pPr>
                      <a:r>
                        <a:rPr lang="en-US" sz="1250" b="1" kern="100" dirty="0">
                          <a:solidFill>
                            <a:schemeClr val="tx1"/>
                          </a:solidFill>
                          <a:effectLst/>
                          <a:latin typeface="Helvetica" panose="020B0604020202020204" pitchFamily="34" charset="0"/>
                          <a:cs typeface="Helvetica" panose="020B0604020202020204" pitchFamily="34" charset="0"/>
                        </a:rPr>
                        <a:t>Learning between Collections and Classrooms: </a:t>
                      </a:r>
                      <a:br>
                        <a:rPr lang="en-US" sz="1250" b="1" kern="100" dirty="0">
                          <a:solidFill>
                            <a:schemeClr val="tx1"/>
                          </a:solidFill>
                          <a:effectLst/>
                          <a:latin typeface="Helvetica" panose="020B0604020202020204" pitchFamily="34" charset="0"/>
                          <a:cs typeface="Helvetica" panose="020B0604020202020204" pitchFamily="34" charset="0"/>
                        </a:rPr>
                      </a:br>
                      <a:r>
                        <a:rPr lang="en-US" sz="1250" b="1" kern="100" dirty="0">
                          <a:solidFill>
                            <a:schemeClr val="tx1"/>
                          </a:solidFill>
                          <a:effectLst/>
                          <a:latin typeface="Helvetica" panose="020B0604020202020204" pitchFamily="34" charset="0"/>
                          <a:cs typeface="Helvetica" panose="020B0604020202020204" pitchFamily="34" charset="0"/>
                        </a:rPr>
                        <a:t>The Affective and Cognitive Impact of Heritage Objects and Visual Representations </a:t>
                      </a:r>
                      <a:endParaRPr lang="nl-NL" sz="1250" b="1" kern="100" dirty="0">
                        <a:solidFill>
                          <a:schemeClr val="tx1"/>
                        </a:solidFill>
                        <a:effectLst/>
                        <a:latin typeface="Helvetica" panose="020B0604020202020204" pitchFamily="34" charset="0"/>
                        <a:ea typeface="Aptos" panose="020B0004020202020204" pitchFamily="34" charset="0"/>
                        <a:cs typeface="Helvetica" panose="020B0604020202020204" pitchFamily="34" charset="0"/>
                      </a:endParaRPr>
                    </a:p>
                  </a:txBody>
                  <a:tcPr marL="68580" marR="68580" marT="0" marB="0"/>
                </a:tc>
                <a:tc>
                  <a:txBody>
                    <a:bodyPr/>
                    <a:lstStyle/>
                    <a:p>
                      <a:pPr>
                        <a:lnSpc>
                          <a:spcPct val="115000"/>
                        </a:lnSpc>
                        <a:spcAft>
                          <a:spcPts val="800"/>
                        </a:spcAft>
                      </a:pPr>
                      <a:r>
                        <a:rPr lang="nl-NL" sz="1250" kern="100" dirty="0">
                          <a:solidFill>
                            <a:schemeClr val="tx1"/>
                          </a:solidFill>
                          <a:effectLst/>
                          <a:latin typeface="Helvetica" panose="020B0604020202020204" pitchFamily="34" charset="0"/>
                          <a:cs typeface="Helvetica" panose="020B0604020202020204" pitchFamily="34" charset="0"/>
                        </a:rPr>
                        <a:t>Een empirische impactstudie waarin focusgroepen van PLG-leden en leerlingen de affectieve en cognitieve impact vergelijken van fysieke objecten in een erfgoedcontext en visuele representaties</a:t>
                      </a:r>
                      <a:br>
                        <a:rPr lang="nl-NL" sz="1250" kern="100" dirty="0">
                          <a:solidFill>
                            <a:schemeClr val="tx1"/>
                          </a:solidFill>
                          <a:effectLst/>
                          <a:latin typeface="Helvetica" panose="020B0604020202020204" pitchFamily="34" charset="0"/>
                          <a:cs typeface="Helvetica" panose="020B0604020202020204" pitchFamily="34" charset="0"/>
                        </a:rPr>
                      </a:br>
                      <a:r>
                        <a:rPr lang="nl-NL" sz="1250" kern="100" dirty="0">
                          <a:solidFill>
                            <a:schemeClr val="tx1"/>
                          </a:solidFill>
                          <a:effectLst/>
                          <a:latin typeface="Helvetica" panose="020B0604020202020204" pitchFamily="34" charset="0"/>
                          <a:cs typeface="Helvetica" panose="020B0604020202020204" pitchFamily="34" charset="0"/>
                        </a:rPr>
                        <a:t>in de klas [KT/LT].</a:t>
                      </a:r>
                    </a:p>
                  </a:txBody>
                  <a:tcPr marL="68580" marR="68580" marT="0" marB="0"/>
                </a:tc>
                <a:extLst>
                  <a:ext uri="{0D108BD9-81ED-4DB2-BD59-A6C34878D82A}">
                    <a16:rowId xmlns:a16="http://schemas.microsoft.com/office/drawing/2014/main" val="3819742280"/>
                  </a:ext>
                </a:extLst>
              </a:tr>
            </a:tbl>
          </a:graphicData>
        </a:graphic>
      </p:graphicFrame>
      <p:sp>
        <p:nvSpPr>
          <p:cNvPr id="11" name="Arrow: Down 10">
            <a:extLst>
              <a:ext uri="{FF2B5EF4-FFF2-40B4-BE49-F238E27FC236}">
                <a16:creationId xmlns:a16="http://schemas.microsoft.com/office/drawing/2014/main" id="{5798DBD8-99E7-4F9A-1A04-EDD518B7870D}"/>
              </a:ext>
            </a:extLst>
          </p:cNvPr>
          <p:cNvSpPr/>
          <p:nvPr/>
        </p:nvSpPr>
        <p:spPr>
          <a:xfrm>
            <a:off x="5885793" y="3065466"/>
            <a:ext cx="420414" cy="756745"/>
          </a:xfrm>
          <a:prstGeom prst="downArrow">
            <a:avLst/>
          </a:prstGeom>
          <a:solidFill>
            <a:srgbClr val="072771"/>
          </a:solidFill>
          <a:ln>
            <a:solidFill>
              <a:srgbClr val="ED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xtBox 14">
            <a:extLst>
              <a:ext uri="{FF2B5EF4-FFF2-40B4-BE49-F238E27FC236}">
                <a16:creationId xmlns:a16="http://schemas.microsoft.com/office/drawing/2014/main" id="{1F4FD80B-931D-9B8B-575B-0387BEDE5C8C}"/>
              </a:ext>
            </a:extLst>
          </p:cNvPr>
          <p:cNvSpPr txBox="1"/>
          <p:nvPr/>
        </p:nvSpPr>
        <p:spPr>
          <a:xfrm>
            <a:off x="314451" y="3920161"/>
            <a:ext cx="11614790" cy="1246495"/>
          </a:xfrm>
          <a:prstGeom prst="rect">
            <a:avLst/>
          </a:prstGeom>
          <a:noFill/>
        </p:spPr>
        <p:txBody>
          <a:bodyPr wrap="square" rtlCol="0">
            <a:spAutoFit/>
          </a:bodyPr>
          <a:lstStyle/>
          <a:p>
            <a:pPr algn="ctr"/>
            <a:r>
              <a:rPr lang="en-US" sz="2000" dirty="0">
                <a:latin typeface="Helvetica" panose="020B0604020202020204" pitchFamily="34" charset="0"/>
                <a:cs typeface="Helvetica" panose="020B0604020202020204" pitchFamily="34" charset="0"/>
              </a:rPr>
              <a:t>Op </a:t>
            </a:r>
            <a:r>
              <a:rPr lang="en-US" sz="2000" dirty="0" err="1">
                <a:latin typeface="Helvetica" panose="020B0604020202020204" pitchFamily="34" charset="0"/>
                <a:cs typeface="Helvetica" panose="020B0604020202020204" pitchFamily="34" charset="0"/>
              </a:rPr>
              <a:t>welke</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manier</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kan</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affectief</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leren</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zichtbaar</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worden</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gemaakt</a:t>
            </a:r>
            <a:r>
              <a:rPr lang="en-US" sz="2000" dirty="0">
                <a:latin typeface="Helvetica" panose="020B0604020202020204" pitchFamily="34" charset="0"/>
                <a:cs typeface="Helvetica" panose="020B0604020202020204" pitchFamily="34" charset="0"/>
              </a:rPr>
              <a:t> </a:t>
            </a:r>
            <a:br>
              <a:rPr lang="en-US" sz="2000" dirty="0">
                <a:latin typeface="Helvetica" panose="020B0604020202020204" pitchFamily="34" charset="0"/>
                <a:cs typeface="Helvetica" panose="020B0604020202020204" pitchFamily="34" charset="0"/>
              </a:rPr>
            </a:br>
            <a:r>
              <a:rPr lang="en-US" sz="2000" dirty="0" err="1">
                <a:latin typeface="Helvetica" panose="020B0604020202020204" pitchFamily="34" charset="0"/>
                <a:cs typeface="Helvetica" panose="020B0604020202020204" pitchFamily="34" charset="0"/>
              </a:rPr>
              <a:t>bij</a:t>
            </a:r>
            <a:r>
              <a:rPr lang="en-US" sz="2000" dirty="0">
                <a:latin typeface="Helvetica" panose="020B0604020202020204" pitchFamily="34" charset="0"/>
                <a:cs typeface="Helvetica" panose="020B0604020202020204" pitchFamily="34" charset="0"/>
              </a:rPr>
              <a:t> </a:t>
            </a:r>
            <a:r>
              <a:rPr lang="en-US" sz="2000" dirty="0" err="1">
                <a:latin typeface="Helvetica" panose="020B0604020202020204" pitchFamily="34" charset="0"/>
                <a:cs typeface="Helvetica" panose="020B0604020202020204" pitchFamily="34" charset="0"/>
              </a:rPr>
              <a:t>leerlingen</a:t>
            </a:r>
            <a:r>
              <a:rPr lang="en-US" sz="2000" dirty="0">
                <a:latin typeface="Helvetica" panose="020B0604020202020204" pitchFamily="34" charset="0"/>
                <a:cs typeface="Helvetica" panose="020B0604020202020204" pitchFamily="34" charset="0"/>
              </a:rPr>
              <a:t>?</a:t>
            </a:r>
            <a:br>
              <a:rPr lang="en-US" sz="2000" dirty="0">
                <a:latin typeface="Helvetica" panose="020B0604020202020204" pitchFamily="34" charset="0"/>
                <a:cs typeface="Helvetica" panose="020B0604020202020204" pitchFamily="34" charset="0"/>
              </a:rPr>
            </a:br>
            <a:br>
              <a:rPr lang="en-US" sz="2000" dirty="0">
                <a:latin typeface="Helvetica" panose="020B0604020202020204" pitchFamily="34" charset="0"/>
                <a:cs typeface="Helvetica" panose="020B0604020202020204" pitchFamily="34" charset="0"/>
              </a:rPr>
            </a:br>
            <a:endParaRPr lang="nl-NL" sz="1500" dirty="0">
              <a:latin typeface="Helvetica" panose="020B0604020202020204" pitchFamily="34" charset="0"/>
              <a:cs typeface="Helvetica" panose="020B0604020202020204" pitchFamily="34" charset="0"/>
            </a:endParaRPr>
          </a:p>
        </p:txBody>
      </p:sp>
      <p:sp>
        <p:nvSpPr>
          <p:cNvPr id="3" name="TextBox 2">
            <a:extLst>
              <a:ext uri="{FF2B5EF4-FFF2-40B4-BE49-F238E27FC236}">
                <a16:creationId xmlns:a16="http://schemas.microsoft.com/office/drawing/2014/main" id="{C79810F0-834F-FA79-6556-2056A5E09B8B}"/>
              </a:ext>
            </a:extLst>
          </p:cNvPr>
          <p:cNvSpPr txBox="1"/>
          <p:nvPr/>
        </p:nvSpPr>
        <p:spPr>
          <a:xfrm>
            <a:off x="173421" y="4944546"/>
            <a:ext cx="6132786" cy="1477328"/>
          </a:xfrm>
          <a:prstGeom prst="rect">
            <a:avLst/>
          </a:prstGeom>
          <a:noFill/>
        </p:spPr>
        <p:txBody>
          <a:bodyPr wrap="square">
            <a:spAutoFit/>
          </a:bodyPr>
          <a:lstStyle/>
          <a:p>
            <a:r>
              <a:rPr lang="en-US" sz="1800" i="1" dirty="0" err="1">
                <a:latin typeface="Helvetica" panose="020B0604020202020204" pitchFamily="34" charset="0"/>
                <a:cs typeface="Helvetica" panose="020B0604020202020204" pitchFamily="34" charset="0"/>
              </a:rPr>
              <a:t>Denk</a:t>
            </a:r>
            <a:r>
              <a:rPr lang="en-US" sz="1800" i="1" dirty="0">
                <a:latin typeface="Helvetica" panose="020B0604020202020204" pitchFamily="34" charset="0"/>
                <a:cs typeface="Helvetica" panose="020B0604020202020204" pitchFamily="34" charset="0"/>
              </a:rPr>
              <a:t> </a:t>
            </a:r>
            <a:r>
              <a:rPr lang="en-US" sz="1800" i="1" dirty="0" err="1">
                <a:latin typeface="Helvetica" panose="020B0604020202020204" pitchFamily="34" charset="0"/>
                <a:cs typeface="Helvetica" panose="020B0604020202020204" pitchFamily="34" charset="0"/>
              </a:rPr>
              <a:t>aan</a:t>
            </a:r>
            <a:r>
              <a:rPr lang="en-US" sz="1800" i="1" dirty="0">
                <a:latin typeface="Helvetica" panose="020B0604020202020204" pitchFamily="34" charset="0"/>
                <a:cs typeface="Helvetica" panose="020B0604020202020204" pitchFamily="34" charset="0"/>
              </a:rPr>
              <a:t>:</a:t>
            </a:r>
            <a:endParaRPr lang="en-US" sz="1800"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dirty="0" err="1">
                <a:latin typeface="Helvetica" panose="020B0604020202020204" pitchFamily="34" charset="0"/>
                <a:cs typeface="Helvetica" panose="020B0604020202020204" pitchFamily="34" charset="0"/>
              </a:rPr>
              <a:t>w</a:t>
            </a:r>
            <a:r>
              <a:rPr lang="en-US" sz="1800" dirty="0" err="1">
                <a:latin typeface="Helvetica" panose="020B0604020202020204" pitchFamily="34" charset="0"/>
                <a:cs typeface="Helvetica" panose="020B0604020202020204" pitchFamily="34" charset="0"/>
              </a:rPr>
              <a:t>erkvormen</a:t>
            </a:r>
            <a:endParaRPr lang="en-US" sz="1800"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sz="1800" dirty="0">
                <a:latin typeface="Helvetica" panose="020B0604020202020204" pitchFamily="34" charset="0"/>
                <a:cs typeface="Helvetica" panose="020B0604020202020204" pitchFamily="34" charset="0"/>
              </a:rPr>
              <a:t>(</a:t>
            </a:r>
            <a:r>
              <a:rPr lang="en-US" sz="1800" dirty="0" err="1">
                <a:latin typeface="Helvetica" panose="020B0604020202020204" pitchFamily="34" charset="0"/>
                <a:cs typeface="Helvetica" panose="020B0604020202020204" pitchFamily="34" charset="0"/>
              </a:rPr>
              <a:t>creatieve</a:t>
            </a:r>
            <a:r>
              <a:rPr lang="en-US" sz="1800" dirty="0">
                <a:latin typeface="Helvetica" panose="020B0604020202020204" pitchFamily="34" charset="0"/>
                <a:cs typeface="Helvetica" panose="020B0604020202020204" pitchFamily="34" charset="0"/>
              </a:rPr>
              <a:t>) </a:t>
            </a:r>
            <a:r>
              <a:rPr lang="en-US" sz="1800" dirty="0" err="1">
                <a:latin typeface="Helvetica" panose="020B0604020202020204" pitchFamily="34" charset="0"/>
                <a:cs typeface="Helvetica" panose="020B0604020202020204" pitchFamily="34" charset="0"/>
              </a:rPr>
              <a:t>opdrachten</a:t>
            </a:r>
            <a:endParaRPr lang="en-US" sz="1800"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dirty="0" err="1">
                <a:latin typeface="Helvetica" panose="020B0604020202020204" pitchFamily="34" charset="0"/>
                <a:cs typeface="Helvetica" panose="020B0604020202020204" pitchFamily="34" charset="0"/>
              </a:rPr>
              <a:t>reflectiemethoden</a:t>
            </a:r>
            <a:endParaRPr lang="en-US"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sz="1800" dirty="0">
                <a:latin typeface="Helvetica" panose="020B0604020202020204" pitchFamily="34" charset="0"/>
                <a:cs typeface="Helvetica" panose="020B0604020202020204" pitchFamily="34" charset="0"/>
              </a:rPr>
              <a:t>… </a:t>
            </a:r>
          </a:p>
        </p:txBody>
      </p:sp>
    </p:spTree>
    <p:extLst>
      <p:ext uri="{BB962C8B-B14F-4D97-AF65-F5344CB8AC3E}">
        <p14:creationId xmlns:p14="http://schemas.microsoft.com/office/powerpoint/2010/main" val="3549215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Emotienetwerken</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840" y="1255600"/>
            <a:ext cx="11614790"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ct val="100000"/>
              <a:buNone/>
            </a:pPr>
            <a:r>
              <a:rPr lang="nl-NL" sz="1800" dirty="0">
                <a:solidFill>
                  <a:srgbClr val="072771"/>
                </a:solidFill>
                <a:latin typeface="Merriweather" panose="02060503050406030704" pitchFamily="18" charset="0"/>
                <a:cs typeface="Helvetica" panose="020B0604020202020204" pitchFamily="34" charset="0"/>
              </a:rPr>
              <a:t>‘Bij een emotienetwerksessie worden mensen uitgenodigd om hun gevoelens rond een specifiek object of thema uit te wisselen en eventuele veranderingen die in die gevoelens plaatsvinden tijdens de uitwisseling te bespreken. Veranderingen kunnen plaatsvinden door iets wat een deelnemer vertelt, of naar aanleiding van informatie die tijdens het gesprek wordt ingebracht’ (Dibbits, 2023).</a:t>
            </a:r>
            <a:endParaRPr lang="en-US" sz="1800" dirty="0">
              <a:solidFill>
                <a:srgbClr val="072771"/>
              </a:solidFill>
              <a:latin typeface="Merriweather" panose="02060503050406030704" pitchFamily="18" charset="0"/>
              <a:cs typeface="Helvetica" panose="020B0604020202020204" pitchFamily="34" charset="0"/>
              <a:sym typeface="Wingdings" panose="05000000000000000000" pitchFamily="2" charset="2"/>
            </a:endParaRPr>
          </a:p>
          <a:p>
            <a:pPr marL="472012" indent="-285750">
              <a:spcBef>
                <a:spcPts val="1600"/>
              </a:spcBef>
              <a:buClr>
                <a:srgbClr val="000000"/>
              </a:buClr>
              <a:buSzPts val="1400"/>
              <a:buFont typeface="Arial" panose="020B0604020202020204" pitchFamily="34" charset="0"/>
              <a:buChar char="•"/>
            </a:pPr>
            <a:endParaRPr lang="en-US" sz="1600" dirty="0">
              <a:latin typeface="Helvetica" panose="020B0604020202020204" pitchFamily="34" charset="0"/>
              <a:cs typeface="Helvetica" panose="020B0604020202020204" pitchFamily="34" charset="0"/>
              <a:sym typeface="Wingdings" panose="05000000000000000000" pitchFamily="2" charset="2"/>
            </a:endParaRPr>
          </a:p>
          <a:p>
            <a:pPr marL="186262" indent="0">
              <a:spcBef>
                <a:spcPts val="1600"/>
              </a:spcBef>
              <a:buClr>
                <a:srgbClr val="000000"/>
              </a:buClr>
              <a:buSzPts val="1400"/>
              <a:buNone/>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56082"/>
            </a:solidFill>
            <a:prstDash val="solid"/>
            <a:round/>
            <a:headEnd type="none" w="med" len="med"/>
            <a:tailEnd type="none" w="med" len="med"/>
          </a:ln>
        </p:spPr>
      </p:cxnSp>
      <p:pic>
        <p:nvPicPr>
          <p:cNvPr id="1026" name="Picture 2" descr="Inschrijvingen geopend: Studiemiddag Emotienetwerken op 14 juni! Ben je… |  Reinwardt Academie">
            <a:extLst>
              <a:ext uri="{FF2B5EF4-FFF2-40B4-BE49-F238E27FC236}">
                <a16:creationId xmlns:a16="http://schemas.microsoft.com/office/drawing/2014/main" id="{F2B40B26-E660-A5FD-44C0-D544950043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8580" y="2711669"/>
            <a:ext cx="5014839" cy="3598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293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0970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Vooruitblik</a:t>
            </a:r>
            <a:endParaRPr lang="en-US" sz="2500" i="1" dirty="0">
              <a:latin typeface="Merriweather" panose="02060503050406030704" pitchFamily="18" charset="0"/>
            </a:endParaRPr>
          </a:p>
        </p:txBody>
      </p:sp>
      <p:sp>
        <p:nvSpPr>
          <p:cNvPr id="95" name="Google Shape;95;p18"/>
          <p:cNvSpPr txBox="1">
            <a:spLocks noGrp="1"/>
          </p:cNvSpPr>
          <p:nvPr>
            <p:ph type="body" idx="1"/>
          </p:nvPr>
        </p:nvSpPr>
        <p:spPr>
          <a:xfrm>
            <a:off x="346908" y="1255600"/>
            <a:ext cx="11313081" cy="5602393"/>
          </a:xfrm>
          <a:prstGeom prst="rect">
            <a:avLst/>
          </a:prstGeom>
        </p:spPr>
        <p:txBody>
          <a:bodyPr spcFirstLastPara="1" vert="horz" wrap="square" lIns="121900" tIns="121900" rIns="121900" bIns="121900" rtlCol="0" anchor="t" anchorCtr="0">
            <a:noAutofit/>
          </a:bodyPr>
          <a:lstStyle/>
          <a:p>
            <a:pPr marL="186262" indent="0">
              <a:spcBef>
                <a:spcPts val="1600"/>
              </a:spcBef>
              <a:buClr>
                <a:srgbClr val="000000"/>
              </a:buClr>
              <a:buSzPts val="1400"/>
              <a:buNone/>
            </a:pPr>
            <a:r>
              <a:rPr lang="en-US" sz="1500" b="1" dirty="0">
                <a:solidFill>
                  <a:srgbClr val="072771"/>
                </a:solidFill>
                <a:latin typeface="Helvetica" panose="020B0604020202020204" pitchFamily="34" charset="0"/>
                <a:cs typeface="Helvetica" panose="020B0604020202020204" pitchFamily="34" charset="0"/>
              </a:rPr>
              <a:t>23 </a:t>
            </a:r>
            <a:r>
              <a:rPr lang="en-US" sz="1500" b="1" dirty="0" err="1">
                <a:solidFill>
                  <a:srgbClr val="072771"/>
                </a:solidFill>
                <a:latin typeface="Helvetica" panose="020B0604020202020204" pitchFamily="34" charset="0"/>
                <a:cs typeface="Helvetica" panose="020B0604020202020204" pitchFamily="34" charset="0"/>
              </a:rPr>
              <a:t>maart</a:t>
            </a:r>
            <a:r>
              <a:rPr lang="en-US" sz="1500" b="1" dirty="0">
                <a:solidFill>
                  <a:srgbClr val="072771"/>
                </a:solidFill>
                <a:latin typeface="Helvetica" panose="020B0604020202020204" pitchFamily="34" charset="0"/>
                <a:cs typeface="Helvetica" panose="020B0604020202020204" pitchFamily="34" charset="0"/>
              </a:rPr>
              <a:t> 2026</a:t>
            </a:r>
            <a:br>
              <a:rPr lang="en-US" sz="1500" b="1" dirty="0">
                <a:solidFill>
                  <a:srgbClr val="072771"/>
                </a:solidFill>
                <a:latin typeface="Helvetica" panose="020B0604020202020204" pitchFamily="34" charset="0"/>
                <a:cs typeface="Helvetica" panose="020B0604020202020204" pitchFamily="34" charset="0"/>
              </a:rPr>
            </a:br>
            <a:r>
              <a:rPr lang="en-US" sz="1500" b="1" dirty="0">
                <a:solidFill>
                  <a:srgbClr val="072771"/>
                </a:solidFill>
                <a:latin typeface="Helvetica" panose="020B0604020202020204" pitchFamily="34" charset="0"/>
                <a:cs typeface="Helvetica" panose="020B0604020202020204" pitchFamily="34" charset="0"/>
              </a:rPr>
              <a:t>17:00-19:00</a:t>
            </a:r>
            <a:br>
              <a:rPr lang="en-US" sz="1500" b="1" dirty="0">
                <a:solidFill>
                  <a:srgbClr val="072771"/>
                </a:solidFill>
                <a:latin typeface="Helvetica" panose="020B0604020202020204" pitchFamily="34" charset="0"/>
                <a:cs typeface="Helvetica" panose="020B0604020202020204" pitchFamily="34" charset="0"/>
              </a:rPr>
            </a:br>
            <a:r>
              <a:rPr lang="en-US" sz="1500" b="1" dirty="0">
                <a:solidFill>
                  <a:srgbClr val="072771"/>
                </a:solidFill>
                <a:latin typeface="Helvetica" panose="020B0604020202020204" pitchFamily="34" charset="0"/>
                <a:cs typeface="Helvetica" panose="020B0604020202020204" pitchFamily="34" charset="0"/>
              </a:rPr>
              <a:t>Erasmus Universiteit Rotterdam</a:t>
            </a:r>
            <a:br>
              <a:rPr lang="en-US" sz="1500" b="1" dirty="0">
                <a:solidFill>
                  <a:srgbClr val="072771"/>
                </a:solidFill>
                <a:latin typeface="Helvetica" panose="020B0604020202020204" pitchFamily="34" charset="0"/>
                <a:cs typeface="Helvetica" panose="020B0604020202020204" pitchFamily="34" charset="0"/>
              </a:rPr>
            </a:br>
            <a:endParaRPr lang="en-US" sz="1500" b="1" dirty="0">
              <a:solidFill>
                <a:srgbClr val="072771"/>
              </a:solidFill>
              <a:latin typeface="Helvetica" panose="020B0604020202020204" pitchFamily="34" charset="0"/>
              <a:cs typeface="Helvetica" panose="020B0604020202020204" pitchFamily="34" charset="0"/>
            </a:endParaRPr>
          </a:p>
          <a:p>
            <a:pPr marL="186262" indent="0">
              <a:spcBef>
                <a:spcPts val="1600"/>
              </a:spcBef>
              <a:buClr>
                <a:srgbClr val="000000"/>
              </a:buClr>
              <a:buSzPts val="1400"/>
              <a:buNone/>
            </a:pPr>
            <a:r>
              <a:rPr lang="nl-NL" sz="1500" b="0" i="0" dirty="0">
                <a:solidFill>
                  <a:srgbClr val="001D35"/>
                </a:solidFill>
                <a:effectLst/>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Jullie</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ontvangen</a:t>
            </a:r>
            <a:r>
              <a:rPr lang="en-US" sz="1500" dirty="0">
                <a:solidFill>
                  <a:srgbClr val="000000"/>
                </a:solidFill>
                <a:latin typeface="Helvetica" panose="020B0604020202020204" pitchFamily="34" charset="0"/>
                <a:cs typeface="Helvetica" panose="020B0604020202020204" pitchFamily="34" charset="0"/>
              </a:rPr>
              <a:t> ca. twee </a:t>
            </a:r>
            <a:r>
              <a:rPr lang="en-US" sz="1500" dirty="0" err="1">
                <a:solidFill>
                  <a:srgbClr val="000000"/>
                </a:solidFill>
                <a:latin typeface="Helvetica" panose="020B0604020202020204" pitchFamily="34" charset="0"/>
                <a:cs typeface="Helvetica" panose="020B0604020202020204" pitchFamily="34" charset="0"/>
              </a:rPr>
              <a:t>weken</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voor</a:t>
            </a:r>
            <a:r>
              <a:rPr lang="en-US" sz="1500" dirty="0">
                <a:solidFill>
                  <a:srgbClr val="000000"/>
                </a:solidFill>
                <a:latin typeface="Helvetica" panose="020B0604020202020204" pitchFamily="34" charset="0"/>
                <a:cs typeface="Helvetica" panose="020B0604020202020204" pitchFamily="34" charset="0"/>
              </a:rPr>
              <a:t> de </a:t>
            </a:r>
            <a:r>
              <a:rPr lang="en-US" sz="1500" dirty="0" err="1">
                <a:solidFill>
                  <a:srgbClr val="000000"/>
                </a:solidFill>
                <a:latin typeface="Helvetica" panose="020B0604020202020204" pitchFamily="34" charset="0"/>
                <a:cs typeface="Helvetica" panose="020B0604020202020204" pitchFamily="34" charset="0"/>
              </a:rPr>
              <a:t>bijeenkomst</a:t>
            </a:r>
            <a:r>
              <a:rPr lang="en-US" sz="1500" dirty="0">
                <a:solidFill>
                  <a:srgbClr val="000000"/>
                </a:solidFill>
                <a:latin typeface="Helvetica" panose="020B0604020202020204" pitchFamily="34" charset="0"/>
                <a:cs typeface="Helvetica" panose="020B0604020202020204" pitchFamily="34" charset="0"/>
              </a:rPr>
              <a:t> </a:t>
            </a:r>
            <a:r>
              <a:rPr lang="en-US" sz="1500" dirty="0" err="1">
                <a:solidFill>
                  <a:srgbClr val="000000"/>
                </a:solidFill>
                <a:latin typeface="Helvetica" panose="020B0604020202020204" pitchFamily="34" charset="0"/>
                <a:cs typeface="Helvetica" panose="020B0604020202020204" pitchFamily="34" charset="0"/>
              </a:rPr>
              <a:t>een</a:t>
            </a:r>
            <a:r>
              <a:rPr lang="en-US" sz="1500" dirty="0">
                <a:solidFill>
                  <a:srgbClr val="000000"/>
                </a:solidFill>
                <a:latin typeface="Helvetica" panose="020B0604020202020204" pitchFamily="34" charset="0"/>
                <a:cs typeface="Helvetica" panose="020B0604020202020204" pitchFamily="34" charset="0"/>
              </a:rPr>
              <a:t> mail met alle </a:t>
            </a:r>
            <a:r>
              <a:rPr lang="en-US" sz="1500" dirty="0" err="1">
                <a:solidFill>
                  <a:srgbClr val="000000"/>
                </a:solidFill>
                <a:latin typeface="Helvetica" panose="020B0604020202020204" pitchFamily="34" charset="0"/>
                <a:cs typeface="Helvetica" panose="020B0604020202020204" pitchFamily="34" charset="0"/>
              </a:rPr>
              <a:t>informatie</a:t>
            </a:r>
            <a:r>
              <a:rPr lang="en-US" sz="1500" dirty="0">
                <a:solidFill>
                  <a:srgbClr val="000000"/>
                </a:solidFill>
                <a:latin typeface="Helvetica" panose="020B0604020202020204" pitchFamily="34" charset="0"/>
                <a:cs typeface="Helvetica" panose="020B0604020202020204" pitchFamily="34" charset="0"/>
              </a:rPr>
              <a:t>.</a:t>
            </a: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lvl="1">
              <a:spcBef>
                <a:spcPts val="1600"/>
              </a:spcBef>
              <a:buClr>
                <a:srgbClr val="000000"/>
              </a:buClr>
              <a:buFont typeface="Courier New" panose="02070309020205020404" pitchFamily="49" charset="0"/>
              <a:buChar char="o"/>
            </a:pPr>
            <a:endParaRPr lang="en-US" sz="1500" dirty="0">
              <a:solidFill>
                <a:srgbClr val="000000"/>
              </a:solidFill>
              <a:latin typeface="Helvetica" panose="020B0604020202020204" pitchFamily="34" charset="0"/>
              <a:cs typeface="Helvetica" panose="020B0604020202020204" pitchFamily="34" charset="0"/>
            </a:endParaRPr>
          </a:p>
          <a:p>
            <a:pPr indent="-423323">
              <a:spcBef>
                <a:spcPts val="1600"/>
              </a:spcBef>
              <a:buClr>
                <a:srgbClr val="000000"/>
              </a:buClr>
              <a:buSzPts val="1400"/>
            </a:pPr>
            <a:endParaRPr lang="nl-NL" sz="1500" dirty="0">
              <a:solidFill>
                <a:srgbClr val="000000"/>
              </a:solidFill>
            </a:endParaRPr>
          </a:p>
        </p:txBody>
      </p:sp>
      <p:cxnSp>
        <p:nvCxnSpPr>
          <p:cNvPr id="96" name="Google Shape;96;p18"/>
          <p:cNvCxnSpPr/>
          <p:nvPr/>
        </p:nvCxnSpPr>
        <p:spPr>
          <a:xfrm>
            <a:off x="-28800" y="1197367"/>
            <a:ext cx="12249600" cy="0"/>
          </a:xfrm>
          <a:prstGeom prst="straightConnector1">
            <a:avLst/>
          </a:prstGeom>
          <a:noFill/>
          <a:ln w="9525" cap="flat" cmpd="sng">
            <a:solidFill>
              <a:srgbClr val="192A84"/>
            </a:solidFill>
            <a:prstDash val="solid"/>
            <a:round/>
            <a:headEnd type="none" w="med" len="med"/>
            <a:tailEnd type="none" w="med" len="med"/>
          </a:ln>
        </p:spPr>
      </p:cxnSp>
    </p:spTree>
    <p:extLst>
      <p:ext uri="{BB962C8B-B14F-4D97-AF65-F5344CB8AC3E}">
        <p14:creationId xmlns:p14="http://schemas.microsoft.com/office/powerpoint/2010/main" val="4102613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569300" y="3977460"/>
            <a:ext cx="11360800" cy="763600"/>
          </a:xfrm>
          <a:prstGeom prst="rect">
            <a:avLst/>
          </a:prstGeom>
        </p:spPr>
        <p:txBody>
          <a:bodyPr spcFirstLastPara="1" vert="horz" wrap="square" lIns="121900" tIns="121900" rIns="121900" bIns="121900" rtlCol="0" anchor="t" anchorCtr="0">
            <a:noAutofit/>
          </a:bodyPr>
          <a:lstStyle/>
          <a:p>
            <a:r>
              <a:rPr lang="nl" sz="2500" dirty="0">
                <a:latin typeface="Merriweather" panose="02060503050406030704" pitchFamily="18" charset="0"/>
              </a:rPr>
              <a:t>Veel dank voor jullie aanwezigheid en input!</a:t>
            </a:r>
            <a:br>
              <a:rPr lang="nl" sz="2500" dirty="0">
                <a:latin typeface="Merriweather" panose="02060503050406030704" pitchFamily="18" charset="0"/>
              </a:rPr>
            </a:br>
            <a:br>
              <a:rPr lang="nl" sz="2500" dirty="0">
                <a:latin typeface="Merriweather" panose="02060503050406030704" pitchFamily="18" charset="0"/>
              </a:rPr>
            </a:br>
            <a:br>
              <a:rPr lang="nl" sz="2500" dirty="0">
                <a:latin typeface="Merriweather" panose="02060503050406030704" pitchFamily="18" charset="0"/>
              </a:rPr>
            </a:br>
            <a:r>
              <a:rPr lang="nl-NL" sz="1500" b="0" i="0" dirty="0">
                <a:solidFill>
                  <a:srgbClr val="001D35"/>
                </a:solidFill>
                <a:effectLst/>
                <a:latin typeface="Helvetica" panose="020B0604020202020204" pitchFamily="34" charset="0"/>
                <a:cs typeface="Helvetica" panose="020B0604020202020204" pitchFamily="34" charset="0"/>
              </a:rPr>
              <a:t>✉️  </a:t>
            </a:r>
            <a:r>
              <a:rPr lang="nl-NL" sz="1500" b="0" i="0" dirty="0">
                <a:solidFill>
                  <a:srgbClr val="ED4990"/>
                </a:solidFill>
                <a:effectLst/>
                <a:latin typeface="Helvetica" panose="020B0604020202020204" pitchFamily="34" charset="0"/>
                <a:cs typeface="Helvetica" panose="020B0604020202020204" pitchFamily="34" charset="0"/>
                <a:hlinkClick r:id="rId3">
                  <a:extLst>
                    <a:ext uri="{A12FA001-AC4F-418D-AE19-62706E023703}">
                      <ahyp:hlinkClr xmlns:ahyp="http://schemas.microsoft.com/office/drawing/2018/hyperlinkcolor" val="tx"/>
                    </a:ext>
                  </a:extLst>
                </a:hlinkClick>
              </a:rPr>
              <a:t>j.j.h.nikkessen@uu.nl</a:t>
            </a:r>
            <a:r>
              <a:rPr lang="nl-NL" sz="1500" b="0" i="0" dirty="0">
                <a:solidFill>
                  <a:srgbClr val="ED4990"/>
                </a:solidFill>
                <a:effectLst/>
                <a:latin typeface="Helvetica" panose="020B0604020202020204" pitchFamily="34" charset="0"/>
                <a:cs typeface="Helvetica" panose="020B0604020202020204" pitchFamily="34" charset="0"/>
              </a:rPr>
              <a:t> </a:t>
            </a:r>
            <a:endParaRPr lang="en-US" sz="1500" i="1" dirty="0">
              <a:solidFill>
                <a:srgbClr val="ED4990"/>
              </a:solidFill>
              <a:latin typeface="Helvetica" panose="020B0604020202020204" pitchFamily="34" charset="0"/>
              <a:cs typeface="Helvetica" panose="020B0604020202020204" pitchFamily="34" charset="0"/>
            </a:endParaRPr>
          </a:p>
        </p:txBody>
      </p:sp>
      <p:cxnSp>
        <p:nvCxnSpPr>
          <p:cNvPr id="96" name="Google Shape;96;p18"/>
          <p:cNvCxnSpPr/>
          <p:nvPr/>
        </p:nvCxnSpPr>
        <p:spPr>
          <a:xfrm>
            <a:off x="-28800" y="4865127"/>
            <a:ext cx="12249600" cy="0"/>
          </a:xfrm>
          <a:prstGeom prst="straightConnector1">
            <a:avLst/>
          </a:prstGeom>
          <a:noFill/>
          <a:ln w="9525" cap="flat" cmpd="sng">
            <a:solidFill>
              <a:srgbClr val="072771"/>
            </a:solidFill>
            <a:prstDash val="solid"/>
            <a:round/>
            <a:headEnd type="none" w="med" len="med"/>
            <a:tailEnd type="none" w="med" len="med"/>
          </a:ln>
        </p:spPr>
      </p:cxnSp>
    </p:spTree>
    <p:extLst>
      <p:ext uri="{BB962C8B-B14F-4D97-AF65-F5344CB8AC3E}">
        <p14:creationId xmlns:p14="http://schemas.microsoft.com/office/powerpoint/2010/main" val="1874423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1919</Words>
  <Application>Microsoft Office PowerPoint</Application>
  <PresentationFormat>Widescreen</PresentationFormat>
  <Paragraphs>191</Paragraphs>
  <Slides>19</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Calibri Light</vt:lpstr>
      <vt:lpstr>Courier New</vt:lpstr>
      <vt:lpstr>Google Sans</vt:lpstr>
      <vt:lpstr>Helvetica</vt:lpstr>
      <vt:lpstr>Merriweather</vt:lpstr>
      <vt:lpstr>Verdana</vt:lpstr>
      <vt:lpstr>Office Theme</vt:lpstr>
      <vt:lpstr>PowerPoint Presentation</vt:lpstr>
      <vt:lpstr>Programma</vt:lpstr>
      <vt:lpstr>Onderzoeksvragen</vt:lpstr>
      <vt:lpstr>Onderzoeksvragen</vt:lpstr>
      <vt:lpstr>PowerPoint Presentation</vt:lpstr>
      <vt:lpstr>Recontextualisering</vt:lpstr>
      <vt:lpstr>Object-based learning</vt:lpstr>
      <vt:lpstr>Multiperspectiviteit en object-based learning</vt:lpstr>
      <vt:lpstr>Multiperspectiviteit en object-based learning</vt:lpstr>
      <vt:lpstr>Resonantie en verwondering</vt:lpstr>
      <vt:lpstr>Deelstudies</vt:lpstr>
      <vt:lpstr>PLG-bijeenkomsten 2025-’26</vt:lpstr>
      <vt:lpstr>Vragen? </vt:lpstr>
      <vt:lpstr>Casus 1 – Erfgoedgemeenschappen in havo 4</vt:lpstr>
      <vt:lpstr>Casus 2 – Aansluiting bij een bestaande werkwijze</vt:lpstr>
      <vt:lpstr>Advies onderzoek</vt:lpstr>
      <vt:lpstr>Emotienetwerken</vt:lpstr>
      <vt:lpstr>Vooruitblik</vt:lpstr>
      <vt:lpstr>Veel dank voor jullie aanwezigheid en input!   ✉️  j.j.h.nikkessen@uu.nl </vt:lpstr>
    </vt:vector>
  </TitlesOfParts>
  <Company>Utrecht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Nikkessen, J.J.H. (Joost)</dc:creator>
  <cp:lastModifiedBy>Nikkessen, J.J.H. (Joost)</cp:lastModifiedBy>
  <cp:revision>3</cp:revision>
  <dcterms:created xsi:type="dcterms:W3CDTF">2025-12-15T12:46:19Z</dcterms:created>
  <dcterms:modified xsi:type="dcterms:W3CDTF">2026-01-28T14:54:52Z</dcterms:modified>
</cp:coreProperties>
</file>