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436" r:id="rId2"/>
    <p:sldId id="438" r:id="rId3"/>
    <p:sldId id="439" r:id="rId4"/>
    <p:sldId id="440" r:id="rId5"/>
    <p:sldId id="441" r:id="rId6"/>
    <p:sldId id="442" r:id="rId7"/>
    <p:sldId id="443" r:id="rId8"/>
    <p:sldId id="444" r:id="rId9"/>
    <p:sldId id="445" r:id="rId10"/>
    <p:sldId id="446" r:id="rId11"/>
    <p:sldId id="447" r:id="rId12"/>
    <p:sldId id="448" r:id="rId13"/>
    <p:sldId id="449" r:id="rId14"/>
    <p:sldId id="450" r:id="rId15"/>
    <p:sldId id="451" r:id="rId16"/>
    <p:sldId id="453" r:id="rId17"/>
    <p:sldId id="452" r:id="rId18"/>
    <p:sldId id="454" r:id="rId19"/>
    <p:sldId id="455" r:id="rId20"/>
    <p:sldId id="527"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2771"/>
    <a:srgbClr val="FF3399"/>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EA0FD9-97D7-4A21-84E0-FEEF06A2769A}" v="88" dt="2026-03-11T08:12:13.4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8" d="100"/>
          <a:sy n="58" d="100"/>
        </p:scale>
        <p:origin x="98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essen, J.J.H. (Joost)" userId="55776ba0-cba9-4413-94f8-3c5b349f6bab" providerId="ADAL" clId="{AA5F1694-4365-4961-8FCC-E4F093F24164}"/>
    <pc:docChg chg="modSld">
      <pc:chgData name="Nikkessen, J.J.H. (Joost)" userId="55776ba0-cba9-4413-94f8-3c5b349f6bab" providerId="ADAL" clId="{AA5F1694-4365-4961-8FCC-E4F093F24164}" dt="2026-03-23T07:09:12.612" v="37" actId="20577"/>
      <pc:docMkLst>
        <pc:docMk/>
      </pc:docMkLst>
      <pc:sldChg chg="modSp mod">
        <pc:chgData name="Nikkessen, J.J.H. (Joost)" userId="55776ba0-cba9-4413-94f8-3c5b349f6bab" providerId="ADAL" clId="{AA5F1694-4365-4961-8FCC-E4F093F24164}" dt="2026-03-23T07:09:12.612" v="37" actId="20577"/>
        <pc:sldMkLst>
          <pc:docMk/>
          <pc:sldMk cId="3206944290" sldId="438"/>
        </pc:sldMkLst>
        <pc:spChg chg="mod">
          <ac:chgData name="Nikkessen, J.J.H. (Joost)" userId="55776ba0-cba9-4413-94f8-3c5b349f6bab" providerId="ADAL" clId="{AA5F1694-4365-4961-8FCC-E4F093F24164}" dt="2026-03-23T07:09:12.612" v="37" actId="20577"/>
          <ac:spMkLst>
            <pc:docMk/>
            <pc:sldMk cId="3206944290" sldId="438"/>
            <ac:spMk id="95" creationId="{00000000-0000-0000-0000-000000000000}"/>
          </ac:spMkLst>
        </pc:spChg>
      </pc:sldChg>
      <pc:sldChg chg="modSp mod">
        <pc:chgData name="Nikkessen, J.J.H. (Joost)" userId="55776ba0-cba9-4413-94f8-3c5b349f6bab" providerId="ADAL" clId="{AA5F1694-4365-4961-8FCC-E4F093F24164}" dt="2026-03-22T10:22:50.189" v="10" actId="20577"/>
        <pc:sldMkLst>
          <pc:docMk/>
          <pc:sldMk cId="2024207999" sldId="455"/>
        </pc:sldMkLst>
        <pc:spChg chg="mod">
          <ac:chgData name="Nikkessen, J.J.H. (Joost)" userId="55776ba0-cba9-4413-94f8-3c5b349f6bab" providerId="ADAL" clId="{AA5F1694-4365-4961-8FCC-E4F093F24164}" dt="2026-03-22T10:22:50.189" v="10" actId="20577"/>
          <ac:spMkLst>
            <pc:docMk/>
            <pc:sldMk cId="2024207999" sldId="455"/>
            <ac:spMk id="94" creationId="{00000000-0000-0000-0000-000000000000}"/>
          </ac:spMkLst>
        </pc:spChg>
        <pc:spChg chg="mod">
          <ac:chgData name="Nikkessen, J.J.H. (Joost)" userId="55776ba0-cba9-4413-94f8-3c5b349f6bab" providerId="ADAL" clId="{AA5F1694-4365-4961-8FCC-E4F093F24164}" dt="2026-03-22T10:22:24.928" v="8" actId="20577"/>
          <ac:spMkLst>
            <pc:docMk/>
            <pc:sldMk cId="2024207999" sldId="455"/>
            <ac:spMk id="95" creationId="{00000000-0000-0000-0000-000000000000}"/>
          </ac:spMkLst>
        </pc:spChg>
      </pc:sldChg>
    </pc:docChg>
  </pc:docChgLst>
  <pc:docChgLst>
    <pc:chgData name="Nikkessen, J.J.H. (Joost)" userId="55776ba0-cba9-4413-94f8-3c5b349f6bab" providerId="ADAL" clId="{9CEA0FD9-97D7-4A21-84E0-FEEF06A2769A}"/>
    <pc:docChg chg="undo redo custSel addSld delSld modSld sldOrd">
      <pc:chgData name="Nikkessen, J.J.H. (Joost)" userId="55776ba0-cba9-4413-94f8-3c5b349f6bab" providerId="ADAL" clId="{9CEA0FD9-97D7-4A21-84E0-FEEF06A2769A}" dt="2026-03-19T15:18:33.029" v="10967" actId="20577"/>
      <pc:docMkLst>
        <pc:docMk/>
      </pc:docMkLst>
      <pc:sldChg chg="addSp delSp modSp mod">
        <pc:chgData name="Nikkessen, J.J.H. (Joost)" userId="55776ba0-cba9-4413-94f8-3c5b349f6bab" providerId="ADAL" clId="{9CEA0FD9-97D7-4A21-84E0-FEEF06A2769A}" dt="2026-03-10T12:56:56.335" v="8068" actId="478"/>
        <pc:sldMkLst>
          <pc:docMk/>
          <pc:sldMk cId="3206944290" sldId="438"/>
        </pc:sldMkLst>
        <pc:spChg chg="mod">
          <ac:chgData name="Nikkessen, J.J.H. (Joost)" userId="55776ba0-cba9-4413-94f8-3c5b349f6bab" providerId="ADAL" clId="{9CEA0FD9-97D7-4A21-84E0-FEEF06A2769A}" dt="2026-03-10T12:26:39.347" v="6999" actId="20577"/>
          <ac:spMkLst>
            <pc:docMk/>
            <pc:sldMk cId="3206944290" sldId="438"/>
            <ac:spMk id="95" creationId="{00000000-0000-0000-0000-000000000000}"/>
          </ac:spMkLst>
        </pc:spChg>
      </pc:sldChg>
      <pc:sldChg chg="addSp delSp modSp add mod">
        <pc:chgData name="Nikkessen, J.J.H. (Joost)" userId="55776ba0-cba9-4413-94f8-3c5b349f6bab" providerId="ADAL" clId="{9CEA0FD9-97D7-4A21-84E0-FEEF06A2769A}" dt="2026-03-11T12:08:57.988" v="9057" actId="20577"/>
        <pc:sldMkLst>
          <pc:docMk/>
          <pc:sldMk cId="2485343880" sldId="439"/>
        </pc:sldMkLst>
        <pc:spChg chg="add mod">
          <ac:chgData name="Nikkessen, J.J.H. (Joost)" userId="55776ba0-cba9-4413-94f8-3c5b349f6bab" providerId="ADAL" clId="{9CEA0FD9-97D7-4A21-84E0-FEEF06A2769A}" dt="2026-03-10T09:14:49.450" v="428" actId="1036"/>
          <ac:spMkLst>
            <pc:docMk/>
            <pc:sldMk cId="2485343880" sldId="439"/>
            <ac:spMk id="5" creationId="{8D6DD08A-67FB-D263-F0FA-3DFA6A28EBA0}"/>
          </ac:spMkLst>
        </pc:spChg>
        <pc:spChg chg="add mod">
          <ac:chgData name="Nikkessen, J.J.H. (Joost)" userId="55776ba0-cba9-4413-94f8-3c5b349f6bab" providerId="ADAL" clId="{9CEA0FD9-97D7-4A21-84E0-FEEF06A2769A}" dt="2026-03-10T12:39:45.815" v="7315" actId="1036"/>
          <ac:spMkLst>
            <pc:docMk/>
            <pc:sldMk cId="2485343880" sldId="439"/>
            <ac:spMk id="6" creationId="{05EECE8B-9309-FE47-E112-C5ED74348949}"/>
          </ac:spMkLst>
        </pc:spChg>
        <pc:spChg chg="mod">
          <ac:chgData name="Nikkessen, J.J.H. (Joost)" userId="55776ba0-cba9-4413-94f8-3c5b349f6bab" providerId="ADAL" clId="{9CEA0FD9-97D7-4A21-84E0-FEEF06A2769A}" dt="2026-03-11T12:08:57.988" v="9057" actId="20577"/>
          <ac:spMkLst>
            <pc:docMk/>
            <pc:sldMk cId="2485343880" sldId="439"/>
            <ac:spMk id="94" creationId="{00000000-0000-0000-0000-000000000000}"/>
          </ac:spMkLst>
        </pc:spChg>
        <pc:spChg chg="mod">
          <ac:chgData name="Nikkessen, J.J.H. (Joost)" userId="55776ba0-cba9-4413-94f8-3c5b349f6bab" providerId="ADAL" clId="{9CEA0FD9-97D7-4A21-84E0-FEEF06A2769A}" dt="2026-03-10T09:09:17.281" v="73" actId="5793"/>
          <ac:spMkLst>
            <pc:docMk/>
            <pc:sldMk cId="2485343880" sldId="439"/>
            <ac:spMk id="95" creationId="{00000000-0000-0000-0000-000000000000}"/>
          </ac:spMkLst>
        </pc:spChg>
        <pc:graphicFrameChg chg="add mod modGraphic">
          <ac:chgData name="Nikkessen, J.J.H. (Joost)" userId="55776ba0-cba9-4413-94f8-3c5b349f6bab" providerId="ADAL" clId="{9CEA0FD9-97D7-4A21-84E0-FEEF06A2769A}" dt="2026-03-10T12:40:06.357" v="7318" actId="20577"/>
          <ac:graphicFrameMkLst>
            <pc:docMk/>
            <pc:sldMk cId="2485343880" sldId="439"/>
            <ac:graphicFrameMk id="2" creationId="{045828F2-6DF5-904B-F60D-76B430BE2596}"/>
          </ac:graphicFrameMkLst>
        </pc:graphicFrameChg>
      </pc:sldChg>
      <pc:sldChg chg="addSp delSp modSp add mod">
        <pc:chgData name="Nikkessen, J.J.H. (Joost)" userId="55776ba0-cba9-4413-94f8-3c5b349f6bab" providerId="ADAL" clId="{9CEA0FD9-97D7-4A21-84E0-FEEF06A2769A}" dt="2026-03-11T12:09:01.102" v="9065" actId="5793"/>
        <pc:sldMkLst>
          <pc:docMk/>
          <pc:sldMk cId="2467134233" sldId="440"/>
        </pc:sldMkLst>
        <pc:spChg chg="add mod ord">
          <ac:chgData name="Nikkessen, J.J.H. (Joost)" userId="55776ba0-cba9-4413-94f8-3c5b349f6bab" providerId="ADAL" clId="{9CEA0FD9-97D7-4A21-84E0-FEEF06A2769A}" dt="2026-03-10T12:55:04.605" v="8048" actId="1037"/>
          <ac:spMkLst>
            <pc:docMk/>
            <pc:sldMk cId="2467134233" sldId="440"/>
            <ac:spMk id="7" creationId="{811366DA-DAAB-EF25-E45A-EB4439AC50DF}"/>
          </ac:spMkLst>
        </pc:spChg>
        <pc:spChg chg="mod">
          <ac:chgData name="Nikkessen, J.J.H. (Joost)" userId="55776ba0-cba9-4413-94f8-3c5b349f6bab" providerId="ADAL" clId="{9CEA0FD9-97D7-4A21-84E0-FEEF06A2769A}" dt="2026-03-11T12:09:01.102" v="9065" actId="5793"/>
          <ac:spMkLst>
            <pc:docMk/>
            <pc:sldMk cId="2467134233" sldId="440"/>
            <ac:spMk id="94" creationId="{00000000-0000-0000-0000-000000000000}"/>
          </ac:spMkLst>
        </pc:spChg>
        <pc:graphicFrameChg chg="add mod">
          <ac:chgData name="Nikkessen, J.J.H. (Joost)" userId="55776ba0-cba9-4413-94f8-3c5b349f6bab" providerId="ADAL" clId="{9CEA0FD9-97D7-4A21-84E0-FEEF06A2769A}" dt="2026-03-10T09:10:21.087" v="82"/>
          <ac:graphicFrameMkLst>
            <pc:docMk/>
            <pc:sldMk cId="2467134233" sldId="440"/>
            <ac:graphicFrameMk id="3" creationId="{15710DA6-B839-D22D-04DC-9A2DEDD8D8C7}"/>
          </ac:graphicFrameMkLst>
        </pc:graphicFrameChg>
      </pc:sldChg>
      <pc:sldChg chg="add del setBg">
        <pc:chgData name="Nikkessen, J.J.H. (Joost)" userId="55776ba0-cba9-4413-94f8-3c5b349f6bab" providerId="ADAL" clId="{9CEA0FD9-97D7-4A21-84E0-FEEF06A2769A}" dt="2026-03-10T09:09:20.428" v="75"/>
        <pc:sldMkLst>
          <pc:docMk/>
          <pc:sldMk cId="2707504452" sldId="440"/>
        </pc:sldMkLst>
      </pc:sldChg>
      <pc:sldChg chg="addSp modSp add mod ord">
        <pc:chgData name="Nikkessen, J.J.H. (Joost)" userId="55776ba0-cba9-4413-94f8-3c5b349f6bab" providerId="ADAL" clId="{9CEA0FD9-97D7-4A21-84E0-FEEF06A2769A}" dt="2026-03-10T12:58:46.092" v="8177" actId="1036"/>
        <pc:sldMkLst>
          <pc:docMk/>
          <pc:sldMk cId="1763353210" sldId="441"/>
        </pc:sldMkLst>
        <pc:spChg chg="add mod">
          <ac:chgData name="Nikkessen, J.J.H. (Joost)" userId="55776ba0-cba9-4413-94f8-3c5b349f6bab" providerId="ADAL" clId="{9CEA0FD9-97D7-4A21-84E0-FEEF06A2769A}" dt="2026-03-10T12:58:46.092" v="8177" actId="1036"/>
          <ac:spMkLst>
            <pc:docMk/>
            <pc:sldMk cId="1763353210" sldId="441"/>
            <ac:spMk id="2" creationId="{9C562C63-EEA8-80B6-6B52-F4C708CD563B}"/>
          </ac:spMkLst>
        </pc:spChg>
        <pc:spChg chg="mod">
          <ac:chgData name="Nikkessen, J.J.H. (Joost)" userId="55776ba0-cba9-4413-94f8-3c5b349f6bab" providerId="ADAL" clId="{9CEA0FD9-97D7-4A21-84E0-FEEF06A2769A}" dt="2026-03-10T09:16:59.803" v="464" actId="20577"/>
          <ac:spMkLst>
            <pc:docMk/>
            <pc:sldMk cId="1763353210" sldId="441"/>
            <ac:spMk id="94" creationId="{00000000-0000-0000-0000-000000000000}"/>
          </ac:spMkLst>
        </pc:spChg>
        <pc:spChg chg="mod">
          <ac:chgData name="Nikkessen, J.J.H. (Joost)" userId="55776ba0-cba9-4413-94f8-3c5b349f6bab" providerId="ADAL" clId="{9CEA0FD9-97D7-4A21-84E0-FEEF06A2769A}" dt="2026-03-10T12:58:23.462" v="8090" actId="207"/>
          <ac:spMkLst>
            <pc:docMk/>
            <pc:sldMk cId="1763353210" sldId="441"/>
            <ac:spMk id="95" creationId="{00000000-0000-0000-0000-000000000000}"/>
          </ac:spMkLst>
        </pc:spChg>
      </pc:sldChg>
      <pc:sldChg chg="add del">
        <pc:chgData name="Nikkessen, J.J.H. (Joost)" userId="55776ba0-cba9-4413-94f8-3c5b349f6bab" providerId="ADAL" clId="{9CEA0FD9-97D7-4A21-84E0-FEEF06A2769A}" dt="2026-03-10T09:09:20.428" v="75"/>
        <pc:sldMkLst>
          <pc:docMk/>
          <pc:sldMk cId="3777714194" sldId="441"/>
        </pc:sldMkLst>
      </pc:sldChg>
      <pc:sldChg chg="addSp delSp modSp add mod">
        <pc:chgData name="Nikkessen, J.J.H. (Joost)" userId="55776ba0-cba9-4413-94f8-3c5b349f6bab" providerId="ADAL" clId="{9CEA0FD9-97D7-4A21-84E0-FEEF06A2769A}" dt="2026-03-10T12:30:44.401" v="7073" actId="1035"/>
        <pc:sldMkLst>
          <pc:docMk/>
          <pc:sldMk cId="2579134549" sldId="442"/>
        </pc:sldMkLst>
        <pc:spChg chg="mod">
          <ac:chgData name="Nikkessen, J.J.H. (Joost)" userId="55776ba0-cba9-4413-94f8-3c5b349f6bab" providerId="ADAL" clId="{9CEA0FD9-97D7-4A21-84E0-FEEF06A2769A}" dt="2026-03-10T09:20:53.800" v="805" actId="20577"/>
          <ac:spMkLst>
            <pc:docMk/>
            <pc:sldMk cId="2579134549" sldId="442"/>
            <ac:spMk id="94" creationId="{00000000-0000-0000-0000-000000000000}"/>
          </ac:spMkLst>
        </pc:spChg>
        <pc:spChg chg="mod">
          <ac:chgData name="Nikkessen, J.J.H. (Joost)" userId="55776ba0-cba9-4413-94f8-3c5b349f6bab" providerId="ADAL" clId="{9CEA0FD9-97D7-4A21-84E0-FEEF06A2769A}" dt="2026-03-10T10:06:29.288" v="3157" actId="2710"/>
          <ac:spMkLst>
            <pc:docMk/>
            <pc:sldMk cId="2579134549" sldId="442"/>
            <ac:spMk id="95" creationId="{00000000-0000-0000-0000-000000000000}"/>
          </ac:spMkLst>
        </pc:spChg>
        <pc:picChg chg="add mod">
          <ac:chgData name="Nikkessen, J.J.H. (Joost)" userId="55776ba0-cba9-4413-94f8-3c5b349f6bab" providerId="ADAL" clId="{9CEA0FD9-97D7-4A21-84E0-FEEF06A2769A}" dt="2026-03-10T12:30:44.401" v="7073" actId="1035"/>
          <ac:picMkLst>
            <pc:docMk/>
            <pc:sldMk cId="2579134549" sldId="442"/>
            <ac:picMk id="4" creationId="{B5E59B87-5A1F-B6AC-400B-83FD6A884394}"/>
          </ac:picMkLst>
        </pc:picChg>
      </pc:sldChg>
      <pc:sldChg chg="modSp add mod ord">
        <pc:chgData name="Nikkessen, J.J.H. (Joost)" userId="55776ba0-cba9-4413-94f8-3c5b349f6bab" providerId="ADAL" clId="{9CEA0FD9-97D7-4A21-84E0-FEEF06A2769A}" dt="2026-03-10T13:01:22.624" v="8181"/>
        <pc:sldMkLst>
          <pc:docMk/>
          <pc:sldMk cId="358411127" sldId="443"/>
        </pc:sldMkLst>
        <pc:spChg chg="mod">
          <ac:chgData name="Nikkessen, J.J.H. (Joost)" userId="55776ba0-cba9-4413-94f8-3c5b349f6bab" providerId="ADAL" clId="{9CEA0FD9-97D7-4A21-84E0-FEEF06A2769A}" dt="2026-03-10T09:26:37.889" v="932" actId="20577"/>
          <ac:spMkLst>
            <pc:docMk/>
            <pc:sldMk cId="358411127" sldId="443"/>
            <ac:spMk id="94" creationId="{00000000-0000-0000-0000-000000000000}"/>
          </ac:spMkLst>
        </pc:spChg>
        <pc:spChg chg="mod">
          <ac:chgData name="Nikkessen, J.J.H. (Joost)" userId="55776ba0-cba9-4413-94f8-3c5b349f6bab" providerId="ADAL" clId="{9CEA0FD9-97D7-4A21-84E0-FEEF06A2769A}" dt="2026-03-10T13:01:22.624" v="8181"/>
          <ac:spMkLst>
            <pc:docMk/>
            <pc:sldMk cId="358411127" sldId="443"/>
            <ac:spMk id="95" creationId="{00000000-0000-0000-0000-000000000000}"/>
          </ac:spMkLst>
        </pc:spChg>
      </pc:sldChg>
      <pc:sldChg chg="addSp modSp add mod">
        <pc:chgData name="Nikkessen, J.J.H. (Joost)" userId="55776ba0-cba9-4413-94f8-3c5b349f6bab" providerId="ADAL" clId="{9CEA0FD9-97D7-4A21-84E0-FEEF06A2769A}" dt="2026-03-10T12:42:55.416" v="7407" actId="20577"/>
        <pc:sldMkLst>
          <pc:docMk/>
          <pc:sldMk cId="1009756200" sldId="444"/>
        </pc:sldMkLst>
        <pc:spChg chg="add mod">
          <ac:chgData name="Nikkessen, J.J.H. (Joost)" userId="55776ba0-cba9-4413-94f8-3c5b349f6bab" providerId="ADAL" clId="{9CEA0FD9-97D7-4A21-84E0-FEEF06A2769A}" dt="2026-03-10T12:42:00.874" v="7400" actId="1035"/>
          <ac:spMkLst>
            <pc:docMk/>
            <pc:sldMk cId="1009756200" sldId="444"/>
            <ac:spMk id="2" creationId="{5A20632B-E1BA-DA72-6DDE-B34538DE4B9C}"/>
          </ac:spMkLst>
        </pc:spChg>
        <pc:spChg chg="add mod">
          <ac:chgData name="Nikkessen, J.J.H. (Joost)" userId="55776ba0-cba9-4413-94f8-3c5b349f6bab" providerId="ADAL" clId="{9CEA0FD9-97D7-4A21-84E0-FEEF06A2769A}" dt="2026-03-10T12:42:00.874" v="7400" actId="1035"/>
          <ac:spMkLst>
            <pc:docMk/>
            <pc:sldMk cId="1009756200" sldId="444"/>
            <ac:spMk id="3" creationId="{A1B4B6A4-DD7A-C8D1-B418-8D937FE59153}"/>
          </ac:spMkLst>
        </pc:spChg>
        <pc:spChg chg="mod">
          <ac:chgData name="Nikkessen, J.J.H. (Joost)" userId="55776ba0-cba9-4413-94f8-3c5b349f6bab" providerId="ADAL" clId="{9CEA0FD9-97D7-4A21-84E0-FEEF06A2769A}" dt="2026-03-10T11:01:42.719" v="5280" actId="20577"/>
          <ac:spMkLst>
            <pc:docMk/>
            <pc:sldMk cId="1009756200" sldId="444"/>
            <ac:spMk id="94" creationId="{00000000-0000-0000-0000-000000000000}"/>
          </ac:spMkLst>
        </pc:spChg>
        <pc:spChg chg="mod">
          <ac:chgData name="Nikkessen, J.J.H. (Joost)" userId="55776ba0-cba9-4413-94f8-3c5b349f6bab" providerId="ADAL" clId="{9CEA0FD9-97D7-4A21-84E0-FEEF06A2769A}" dt="2026-03-10T12:42:55.416" v="7407" actId="20577"/>
          <ac:spMkLst>
            <pc:docMk/>
            <pc:sldMk cId="1009756200" sldId="444"/>
            <ac:spMk id="95" creationId="{00000000-0000-0000-0000-000000000000}"/>
          </ac:spMkLst>
        </pc:spChg>
      </pc:sldChg>
      <pc:sldChg chg="addSp delSp modSp add mod ord">
        <pc:chgData name="Nikkessen, J.J.H. (Joost)" userId="55776ba0-cba9-4413-94f8-3c5b349f6bab" providerId="ADAL" clId="{9CEA0FD9-97D7-4A21-84E0-FEEF06A2769A}" dt="2026-03-19T15:12:54.511" v="10927" actId="20577"/>
        <pc:sldMkLst>
          <pc:docMk/>
          <pc:sldMk cId="2652756599" sldId="445"/>
        </pc:sldMkLst>
        <pc:spChg chg="add mod">
          <ac:chgData name="Nikkessen, J.J.H. (Joost)" userId="55776ba0-cba9-4413-94f8-3c5b349f6bab" providerId="ADAL" clId="{9CEA0FD9-97D7-4A21-84E0-FEEF06A2769A}" dt="2026-03-19T15:12:06.326" v="10922" actId="20577"/>
          <ac:spMkLst>
            <pc:docMk/>
            <pc:sldMk cId="2652756599" sldId="445"/>
            <ac:spMk id="2" creationId="{EBE3F446-2999-4320-AAAD-01524680936D}"/>
          </ac:spMkLst>
        </pc:spChg>
        <pc:spChg chg="add mod ord">
          <ac:chgData name="Nikkessen, J.J.H. (Joost)" userId="55776ba0-cba9-4413-94f8-3c5b349f6bab" providerId="ADAL" clId="{9CEA0FD9-97D7-4A21-84E0-FEEF06A2769A}" dt="2026-03-10T12:44:32.229" v="7409" actId="14100"/>
          <ac:spMkLst>
            <pc:docMk/>
            <pc:sldMk cId="2652756599" sldId="445"/>
            <ac:spMk id="3" creationId="{4F1EFAA1-7BE1-BF6D-DB16-563F920E86C8}"/>
          </ac:spMkLst>
        </pc:spChg>
        <pc:spChg chg="add mod">
          <ac:chgData name="Nikkessen, J.J.H. (Joost)" userId="55776ba0-cba9-4413-94f8-3c5b349f6bab" providerId="ADAL" clId="{9CEA0FD9-97D7-4A21-84E0-FEEF06A2769A}" dt="2026-03-19T15:12:54.511" v="10927" actId="20577"/>
          <ac:spMkLst>
            <pc:docMk/>
            <pc:sldMk cId="2652756599" sldId="445"/>
            <ac:spMk id="4" creationId="{B50F2245-C7A9-F576-D400-B70D6F07322E}"/>
          </ac:spMkLst>
        </pc:spChg>
        <pc:spChg chg="mod">
          <ac:chgData name="Nikkessen, J.J.H. (Joost)" userId="55776ba0-cba9-4413-94f8-3c5b349f6bab" providerId="ADAL" clId="{9CEA0FD9-97D7-4A21-84E0-FEEF06A2769A}" dt="2026-03-10T09:49:10.966" v="2675" actId="20577"/>
          <ac:spMkLst>
            <pc:docMk/>
            <pc:sldMk cId="2652756599" sldId="445"/>
            <ac:spMk id="94" creationId="{00000000-0000-0000-0000-000000000000}"/>
          </ac:spMkLst>
        </pc:spChg>
        <pc:spChg chg="mod">
          <ac:chgData name="Nikkessen, J.J.H. (Joost)" userId="55776ba0-cba9-4413-94f8-3c5b349f6bab" providerId="ADAL" clId="{9CEA0FD9-97D7-4A21-84E0-FEEF06A2769A}" dt="2026-03-11T15:23:19.734" v="10886" actId="11"/>
          <ac:spMkLst>
            <pc:docMk/>
            <pc:sldMk cId="2652756599" sldId="445"/>
            <ac:spMk id="95" creationId="{00000000-0000-0000-0000-000000000000}"/>
          </ac:spMkLst>
        </pc:spChg>
      </pc:sldChg>
      <pc:sldChg chg="addSp modSp add mod ord">
        <pc:chgData name="Nikkessen, J.J.H. (Joost)" userId="55776ba0-cba9-4413-94f8-3c5b349f6bab" providerId="ADAL" clId="{9CEA0FD9-97D7-4A21-84E0-FEEF06A2769A}" dt="2026-03-10T12:31:14.140" v="7088" actId="20577"/>
        <pc:sldMkLst>
          <pc:docMk/>
          <pc:sldMk cId="446350188" sldId="446"/>
        </pc:sldMkLst>
        <pc:spChg chg="add mod">
          <ac:chgData name="Nikkessen, J.J.H. (Joost)" userId="55776ba0-cba9-4413-94f8-3c5b349f6bab" providerId="ADAL" clId="{9CEA0FD9-97D7-4A21-84E0-FEEF06A2769A}" dt="2026-03-10T10:08:01.183" v="3185" actId="1035"/>
          <ac:spMkLst>
            <pc:docMk/>
            <pc:sldMk cId="446350188" sldId="446"/>
            <ac:spMk id="3" creationId="{5FFCBCB8-6427-6FB2-B063-7E81429EDBA5}"/>
          </ac:spMkLst>
        </pc:spChg>
        <pc:spChg chg="add mod">
          <ac:chgData name="Nikkessen, J.J.H. (Joost)" userId="55776ba0-cba9-4413-94f8-3c5b349f6bab" providerId="ADAL" clId="{9CEA0FD9-97D7-4A21-84E0-FEEF06A2769A}" dt="2026-03-10T10:08:28.064" v="3188" actId="14100"/>
          <ac:spMkLst>
            <pc:docMk/>
            <pc:sldMk cId="446350188" sldId="446"/>
            <ac:spMk id="4" creationId="{67365A06-61E2-01D5-8109-33DD193F264A}"/>
          </ac:spMkLst>
        </pc:spChg>
        <pc:spChg chg="mod">
          <ac:chgData name="Nikkessen, J.J.H. (Joost)" userId="55776ba0-cba9-4413-94f8-3c5b349f6bab" providerId="ADAL" clId="{9CEA0FD9-97D7-4A21-84E0-FEEF06A2769A}" dt="2026-03-10T09:59:47.400" v="3058" actId="20577"/>
          <ac:spMkLst>
            <pc:docMk/>
            <pc:sldMk cId="446350188" sldId="446"/>
            <ac:spMk id="94" creationId="{00000000-0000-0000-0000-000000000000}"/>
          </ac:spMkLst>
        </pc:spChg>
        <pc:spChg chg="mod">
          <ac:chgData name="Nikkessen, J.J.H. (Joost)" userId="55776ba0-cba9-4413-94f8-3c5b349f6bab" providerId="ADAL" clId="{9CEA0FD9-97D7-4A21-84E0-FEEF06A2769A}" dt="2026-03-10T10:00:00.156" v="3060" actId="5793"/>
          <ac:spMkLst>
            <pc:docMk/>
            <pc:sldMk cId="446350188" sldId="446"/>
            <ac:spMk id="95" creationId="{00000000-0000-0000-0000-000000000000}"/>
          </ac:spMkLst>
        </pc:spChg>
        <pc:graphicFrameChg chg="add mod modGraphic">
          <ac:chgData name="Nikkessen, J.J.H. (Joost)" userId="55776ba0-cba9-4413-94f8-3c5b349f6bab" providerId="ADAL" clId="{9CEA0FD9-97D7-4A21-84E0-FEEF06A2769A}" dt="2026-03-10T12:31:14.140" v="7088" actId="20577"/>
          <ac:graphicFrameMkLst>
            <pc:docMk/>
            <pc:sldMk cId="446350188" sldId="446"/>
            <ac:graphicFrameMk id="2" creationId="{A0582CB2-3575-E6AF-A66F-59C4162A099E}"/>
          </ac:graphicFrameMkLst>
        </pc:graphicFrameChg>
      </pc:sldChg>
      <pc:sldChg chg="delSp modSp add mod ord">
        <pc:chgData name="Nikkessen, J.J.H. (Joost)" userId="55776ba0-cba9-4413-94f8-3c5b349f6bab" providerId="ADAL" clId="{9CEA0FD9-97D7-4A21-84E0-FEEF06A2769A}" dt="2026-03-10T10:14:01.858" v="3633" actId="20577"/>
        <pc:sldMkLst>
          <pc:docMk/>
          <pc:sldMk cId="388757714" sldId="447"/>
        </pc:sldMkLst>
        <pc:spChg chg="mod">
          <ac:chgData name="Nikkessen, J.J.H. (Joost)" userId="55776ba0-cba9-4413-94f8-3c5b349f6bab" providerId="ADAL" clId="{9CEA0FD9-97D7-4A21-84E0-FEEF06A2769A}" dt="2026-03-10T10:09:32.614" v="3217" actId="20577"/>
          <ac:spMkLst>
            <pc:docMk/>
            <pc:sldMk cId="388757714" sldId="447"/>
            <ac:spMk id="94" creationId="{00000000-0000-0000-0000-000000000000}"/>
          </ac:spMkLst>
        </pc:spChg>
        <pc:spChg chg="mod">
          <ac:chgData name="Nikkessen, J.J.H. (Joost)" userId="55776ba0-cba9-4413-94f8-3c5b349f6bab" providerId="ADAL" clId="{9CEA0FD9-97D7-4A21-84E0-FEEF06A2769A}" dt="2026-03-10T10:14:01.858" v="3633" actId="20577"/>
          <ac:spMkLst>
            <pc:docMk/>
            <pc:sldMk cId="388757714" sldId="447"/>
            <ac:spMk id="95" creationId="{00000000-0000-0000-0000-000000000000}"/>
          </ac:spMkLst>
        </pc:spChg>
      </pc:sldChg>
      <pc:sldChg chg="modSp add mod ord">
        <pc:chgData name="Nikkessen, J.J.H. (Joost)" userId="55776ba0-cba9-4413-94f8-3c5b349f6bab" providerId="ADAL" clId="{9CEA0FD9-97D7-4A21-84E0-FEEF06A2769A}" dt="2026-03-11T14:17:51.208" v="10111" actId="115"/>
        <pc:sldMkLst>
          <pc:docMk/>
          <pc:sldMk cId="2194585406" sldId="448"/>
        </pc:sldMkLst>
        <pc:spChg chg="mod">
          <ac:chgData name="Nikkessen, J.J.H. (Joost)" userId="55776ba0-cba9-4413-94f8-3c5b349f6bab" providerId="ADAL" clId="{9CEA0FD9-97D7-4A21-84E0-FEEF06A2769A}" dt="2026-03-10T10:14:46.845" v="3670" actId="20577"/>
          <ac:spMkLst>
            <pc:docMk/>
            <pc:sldMk cId="2194585406" sldId="448"/>
            <ac:spMk id="94" creationId="{00000000-0000-0000-0000-000000000000}"/>
          </ac:spMkLst>
        </pc:spChg>
        <pc:spChg chg="mod">
          <ac:chgData name="Nikkessen, J.J.H. (Joost)" userId="55776ba0-cba9-4413-94f8-3c5b349f6bab" providerId="ADAL" clId="{9CEA0FD9-97D7-4A21-84E0-FEEF06A2769A}" dt="2026-03-11T14:17:51.208" v="10111" actId="115"/>
          <ac:spMkLst>
            <pc:docMk/>
            <pc:sldMk cId="2194585406" sldId="448"/>
            <ac:spMk id="95" creationId="{00000000-0000-0000-0000-000000000000}"/>
          </ac:spMkLst>
        </pc:spChg>
      </pc:sldChg>
      <pc:sldChg chg="addSp modSp add mod">
        <pc:chgData name="Nikkessen, J.J.H. (Joost)" userId="55776ba0-cba9-4413-94f8-3c5b349f6bab" providerId="ADAL" clId="{9CEA0FD9-97D7-4A21-84E0-FEEF06A2769A}" dt="2026-03-18T07:16:28.325" v="10915" actId="1038"/>
        <pc:sldMkLst>
          <pc:docMk/>
          <pc:sldMk cId="3841928428" sldId="449"/>
        </pc:sldMkLst>
        <pc:spChg chg="add mod">
          <ac:chgData name="Nikkessen, J.J.H. (Joost)" userId="55776ba0-cba9-4413-94f8-3c5b349f6bab" providerId="ADAL" clId="{9CEA0FD9-97D7-4A21-84E0-FEEF06A2769A}" dt="2026-03-18T07:16:28.325" v="10915" actId="1038"/>
          <ac:spMkLst>
            <pc:docMk/>
            <pc:sldMk cId="3841928428" sldId="449"/>
            <ac:spMk id="3" creationId="{0CF80469-2DDE-CA5B-15DC-FE14B743D20E}"/>
          </ac:spMkLst>
        </pc:spChg>
        <pc:spChg chg="mod">
          <ac:chgData name="Nikkessen, J.J.H. (Joost)" userId="55776ba0-cba9-4413-94f8-3c5b349f6bab" providerId="ADAL" clId="{9CEA0FD9-97D7-4A21-84E0-FEEF06A2769A}" dt="2026-03-11T15:14:04.096" v="10552" actId="20577"/>
          <ac:spMkLst>
            <pc:docMk/>
            <pc:sldMk cId="3841928428" sldId="449"/>
            <ac:spMk id="95" creationId="{00000000-0000-0000-0000-000000000000}"/>
          </ac:spMkLst>
        </pc:spChg>
        <pc:cxnChg chg="add mod">
          <ac:chgData name="Nikkessen, J.J.H. (Joost)" userId="55776ba0-cba9-4413-94f8-3c5b349f6bab" providerId="ADAL" clId="{9CEA0FD9-97D7-4A21-84E0-FEEF06A2769A}" dt="2026-03-10T12:36:26.390" v="7234" actId="1035"/>
          <ac:cxnSpMkLst>
            <pc:docMk/>
            <pc:sldMk cId="3841928428" sldId="449"/>
            <ac:cxnSpMk id="2" creationId="{01646560-691C-893E-C3CE-45EE69D13761}"/>
          </ac:cxnSpMkLst>
        </pc:cxnChg>
      </pc:sldChg>
      <pc:sldChg chg="addSp delSp modSp add mod ord">
        <pc:chgData name="Nikkessen, J.J.H. (Joost)" userId="55776ba0-cba9-4413-94f8-3c5b349f6bab" providerId="ADAL" clId="{9CEA0FD9-97D7-4A21-84E0-FEEF06A2769A}" dt="2026-03-10T12:37:14.586" v="7240" actId="255"/>
        <pc:sldMkLst>
          <pc:docMk/>
          <pc:sldMk cId="1920635275" sldId="450"/>
        </pc:sldMkLst>
        <pc:spChg chg="add mod">
          <ac:chgData name="Nikkessen, J.J.H. (Joost)" userId="55776ba0-cba9-4413-94f8-3c5b349f6bab" providerId="ADAL" clId="{9CEA0FD9-97D7-4A21-84E0-FEEF06A2769A}" dt="2026-03-10T10:45:08.698" v="4921" actId="120"/>
          <ac:spMkLst>
            <pc:docMk/>
            <pc:sldMk cId="1920635275" sldId="450"/>
            <ac:spMk id="6" creationId="{02A901FE-C61C-ED9E-B292-051159F48148}"/>
          </ac:spMkLst>
        </pc:spChg>
        <pc:spChg chg="add mod">
          <ac:chgData name="Nikkessen, J.J.H. (Joost)" userId="55776ba0-cba9-4413-94f8-3c5b349f6bab" providerId="ADAL" clId="{9CEA0FD9-97D7-4A21-84E0-FEEF06A2769A}" dt="2026-03-10T10:44:37.173" v="4920" actId="115"/>
          <ac:spMkLst>
            <pc:docMk/>
            <pc:sldMk cId="1920635275" sldId="450"/>
            <ac:spMk id="7" creationId="{82D2294E-128D-34D5-DED5-21D9C1BF4CCD}"/>
          </ac:spMkLst>
        </pc:spChg>
        <pc:spChg chg="add mod">
          <ac:chgData name="Nikkessen, J.J.H. (Joost)" userId="55776ba0-cba9-4413-94f8-3c5b349f6bab" providerId="ADAL" clId="{9CEA0FD9-97D7-4A21-84E0-FEEF06A2769A}" dt="2026-03-10T10:46:01.719" v="4928" actId="1035"/>
          <ac:spMkLst>
            <pc:docMk/>
            <pc:sldMk cId="1920635275" sldId="450"/>
            <ac:spMk id="10" creationId="{3A781028-FAE2-C43E-E32C-76E0FD2C4394}"/>
          </ac:spMkLst>
        </pc:spChg>
        <pc:spChg chg="add mod">
          <ac:chgData name="Nikkessen, J.J.H. (Joost)" userId="55776ba0-cba9-4413-94f8-3c5b349f6bab" providerId="ADAL" clId="{9CEA0FD9-97D7-4A21-84E0-FEEF06A2769A}" dt="2026-03-10T10:46:42.080" v="4937" actId="1036"/>
          <ac:spMkLst>
            <pc:docMk/>
            <pc:sldMk cId="1920635275" sldId="450"/>
            <ac:spMk id="11" creationId="{809F7A95-0CC1-6986-A9B9-459A6708465C}"/>
          </ac:spMkLst>
        </pc:spChg>
        <pc:spChg chg="add mod">
          <ac:chgData name="Nikkessen, J.J.H. (Joost)" userId="55776ba0-cba9-4413-94f8-3c5b349f6bab" providerId="ADAL" clId="{9CEA0FD9-97D7-4A21-84E0-FEEF06A2769A}" dt="2026-03-10T12:37:14.586" v="7240" actId="255"/>
          <ac:spMkLst>
            <pc:docMk/>
            <pc:sldMk cId="1920635275" sldId="450"/>
            <ac:spMk id="12" creationId="{23BD1ABF-22A1-CAF6-3CB9-B68A3601BE7D}"/>
          </ac:spMkLst>
        </pc:spChg>
        <pc:spChg chg="mod">
          <ac:chgData name="Nikkessen, J.J.H. (Joost)" userId="55776ba0-cba9-4413-94f8-3c5b349f6bab" providerId="ADAL" clId="{9CEA0FD9-97D7-4A21-84E0-FEEF06A2769A}" dt="2026-03-10T10:32:41.336" v="4385" actId="20577"/>
          <ac:spMkLst>
            <pc:docMk/>
            <pc:sldMk cId="1920635275" sldId="450"/>
            <ac:spMk id="94" creationId="{00000000-0000-0000-0000-000000000000}"/>
          </ac:spMkLst>
        </pc:spChg>
        <pc:spChg chg="mod">
          <ac:chgData name="Nikkessen, J.J.H. (Joost)" userId="55776ba0-cba9-4413-94f8-3c5b349f6bab" providerId="ADAL" clId="{9CEA0FD9-97D7-4A21-84E0-FEEF06A2769A}" dt="2026-03-10T10:30:39.920" v="4330" actId="20577"/>
          <ac:spMkLst>
            <pc:docMk/>
            <pc:sldMk cId="1920635275" sldId="450"/>
            <ac:spMk id="95" creationId="{00000000-0000-0000-0000-000000000000}"/>
          </ac:spMkLst>
        </pc:spChg>
        <pc:picChg chg="add mod">
          <ac:chgData name="Nikkessen, J.J.H. (Joost)" userId="55776ba0-cba9-4413-94f8-3c5b349f6bab" providerId="ADAL" clId="{9CEA0FD9-97D7-4A21-84E0-FEEF06A2769A}" dt="2026-03-10T10:42:56.811" v="4881" actId="1038"/>
          <ac:picMkLst>
            <pc:docMk/>
            <pc:sldMk cId="1920635275" sldId="450"/>
            <ac:picMk id="3" creationId="{54A5FFCF-ECA6-F1FE-34C1-833B4B0CE056}"/>
          </ac:picMkLst>
        </pc:picChg>
        <pc:picChg chg="add mod ord modCrop">
          <ac:chgData name="Nikkessen, J.J.H. (Joost)" userId="55776ba0-cba9-4413-94f8-3c5b349f6bab" providerId="ADAL" clId="{9CEA0FD9-97D7-4A21-84E0-FEEF06A2769A}" dt="2026-03-10T10:40:56.839" v="4769" actId="167"/>
          <ac:picMkLst>
            <pc:docMk/>
            <pc:sldMk cId="1920635275" sldId="450"/>
            <ac:picMk id="9" creationId="{D9541E28-CD77-5182-86B8-6EDB12222CD1}"/>
          </ac:picMkLst>
        </pc:picChg>
      </pc:sldChg>
      <pc:sldChg chg="addSp delSp modSp add mod ord">
        <pc:chgData name="Nikkessen, J.J.H. (Joost)" userId="55776ba0-cba9-4413-94f8-3c5b349f6bab" providerId="ADAL" clId="{9CEA0FD9-97D7-4A21-84E0-FEEF06A2769A}" dt="2026-03-19T15:18:33.029" v="10967" actId="20577"/>
        <pc:sldMkLst>
          <pc:docMk/>
          <pc:sldMk cId="3543893560" sldId="451"/>
        </pc:sldMkLst>
        <pc:spChg chg="add del mod ord">
          <ac:chgData name="Nikkessen, J.J.H. (Joost)" userId="55776ba0-cba9-4413-94f8-3c5b349f6bab" providerId="ADAL" clId="{9CEA0FD9-97D7-4A21-84E0-FEEF06A2769A}" dt="2026-03-19T15:18:33.029" v="10967" actId="20577"/>
          <ac:spMkLst>
            <pc:docMk/>
            <pc:sldMk cId="3543893560" sldId="451"/>
            <ac:spMk id="8" creationId="{E02C8A3E-7A32-84A2-CC9B-17A9E953B020}"/>
          </ac:spMkLst>
        </pc:spChg>
        <pc:spChg chg="mod">
          <ac:chgData name="Nikkessen, J.J.H. (Joost)" userId="55776ba0-cba9-4413-94f8-3c5b349f6bab" providerId="ADAL" clId="{9CEA0FD9-97D7-4A21-84E0-FEEF06A2769A}" dt="2026-03-10T10:57:02.703" v="4997" actId="20577"/>
          <ac:spMkLst>
            <pc:docMk/>
            <pc:sldMk cId="3543893560" sldId="451"/>
            <ac:spMk id="94" creationId="{00000000-0000-0000-0000-000000000000}"/>
          </ac:spMkLst>
        </pc:spChg>
        <pc:graphicFrameChg chg="mod modGraphic">
          <ac:chgData name="Nikkessen, J.J.H. (Joost)" userId="55776ba0-cba9-4413-94f8-3c5b349f6bab" providerId="ADAL" clId="{9CEA0FD9-97D7-4A21-84E0-FEEF06A2769A}" dt="2026-03-10T12:34:18.944" v="7162" actId="20577"/>
          <ac:graphicFrameMkLst>
            <pc:docMk/>
            <pc:sldMk cId="3543893560" sldId="451"/>
            <ac:graphicFrameMk id="2" creationId="{A0582CB2-3575-E6AF-A66F-59C4162A099E}"/>
          </ac:graphicFrameMkLst>
        </pc:graphicFrameChg>
      </pc:sldChg>
      <pc:sldChg chg="addSp delSp modSp add mod ord">
        <pc:chgData name="Nikkessen, J.J.H. (Joost)" userId="55776ba0-cba9-4413-94f8-3c5b349f6bab" providerId="ADAL" clId="{9CEA0FD9-97D7-4A21-84E0-FEEF06A2769A}" dt="2026-03-11T07:17:58.498" v="8306" actId="2711"/>
        <pc:sldMkLst>
          <pc:docMk/>
          <pc:sldMk cId="367472177" sldId="452"/>
        </pc:sldMkLst>
        <pc:spChg chg="add mod">
          <ac:chgData name="Nikkessen, J.J.H. (Joost)" userId="55776ba0-cba9-4413-94f8-3c5b349f6bab" providerId="ADAL" clId="{9CEA0FD9-97D7-4A21-84E0-FEEF06A2769A}" dt="2026-03-11T07:17:58.498" v="8306" actId="2711"/>
          <ac:spMkLst>
            <pc:docMk/>
            <pc:sldMk cId="367472177" sldId="452"/>
            <ac:spMk id="7" creationId="{8247E3F1-D69C-81BC-6BBB-C7108F551A2B}"/>
          </ac:spMkLst>
        </pc:spChg>
        <pc:spChg chg="mod">
          <ac:chgData name="Nikkessen, J.J.H. (Joost)" userId="55776ba0-cba9-4413-94f8-3c5b349f6bab" providerId="ADAL" clId="{9CEA0FD9-97D7-4A21-84E0-FEEF06A2769A}" dt="2026-03-10T12:05:46.792" v="5784" actId="20577"/>
          <ac:spMkLst>
            <pc:docMk/>
            <pc:sldMk cId="367472177" sldId="452"/>
            <ac:spMk id="94" creationId="{00000000-0000-0000-0000-000000000000}"/>
          </ac:spMkLst>
        </pc:spChg>
        <pc:spChg chg="mod">
          <ac:chgData name="Nikkessen, J.J.H. (Joost)" userId="55776ba0-cba9-4413-94f8-3c5b349f6bab" providerId="ADAL" clId="{9CEA0FD9-97D7-4A21-84E0-FEEF06A2769A}" dt="2026-03-10T12:17:58.031" v="6745" actId="255"/>
          <ac:spMkLst>
            <pc:docMk/>
            <pc:sldMk cId="367472177" sldId="452"/>
            <ac:spMk id="95" creationId="{00000000-0000-0000-0000-000000000000}"/>
          </ac:spMkLst>
        </pc:spChg>
        <pc:picChg chg="add mod">
          <ac:chgData name="Nikkessen, J.J.H. (Joost)" userId="55776ba0-cba9-4413-94f8-3c5b349f6bab" providerId="ADAL" clId="{9CEA0FD9-97D7-4A21-84E0-FEEF06A2769A}" dt="2026-03-10T12:21:17.570" v="6779" actId="208"/>
          <ac:picMkLst>
            <pc:docMk/>
            <pc:sldMk cId="367472177" sldId="452"/>
            <ac:picMk id="6" creationId="{0D36B34A-1712-FDA3-0972-1BC394B4DD9E}"/>
          </ac:picMkLst>
        </pc:picChg>
      </pc:sldChg>
      <pc:sldChg chg="delSp modSp add del mod">
        <pc:chgData name="Nikkessen, J.J.H. (Joost)" userId="55776ba0-cba9-4413-94f8-3c5b349f6bab" providerId="ADAL" clId="{9CEA0FD9-97D7-4A21-84E0-FEEF06A2769A}" dt="2026-03-10T12:05:25.986" v="5748" actId="47"/>
        <pc:sldMkLst>
          <pc:docMk/>
          <pc:sldMk cId="2389939628" sldId="452"/>
        </pc:sldMkLst>
      </pc:sldChg>
      <pc:sldChg chg="modSp add del mod">
        <pc:chgData name="Nikkessen, J.J.H. (Joost)" userId="55776ba0-cba9-4413-94f8-3c5b349f6bab" providerId="ADAL" clId="{9CEA0FD9-97D7-4A21-84E0-FEEF06A2769A}" dt="2026-03-10T12:05:26.695" v="5749" actId="47"/>
        <pc:sldMkLst>
          <pc:docMk/>
          <pc:sldMk cId="2222138387" sldId="453"/>
        </pc:sldMkLst>
      </pc:sldChg>
      <pc:sldChg chg="addSp modSp add mod ord">
        <pc:chgData name="Nikkessen, J.J.H. (Joost)" userId="55776ba0-cba9-4413-94f8-3c5b349f6bab" providerId="ADAL" clId="{9CEA0FD9-97D7-4A21-84E0-FEEF06A2769A}" dt="2026-03-11T07:17:54.626" v="8305" actId="2711"/>
        <pc:sldMkLst>
          <pc:docMk/>
          <pc:sldMk cId="4204919428" sldId="453"/>
        </pc:sldMkLst>
        <pc:spChg chg="add mod">
          <ac:chgData name="Nikkessen, J.J.H. (Joost)" userId="55776ba0-cba9-4413-94f8-3c5b349f6bab" providerId="ADAL" clId="{9CEA0FD9-97D7-4A21-84E0-FEEF06A2769A}" dt="2026-03-11T07:17:54.626" v="8305" actId="2711"/>
          <ac:spMkLst>
            <pc:docMk/>
            <pc:sldMk cId="4204919428" sldId="453"/>
            <ac:spMk id="3" creationId="{B886F164-7F53-50C4-56EA-00551B5EB2F1}"/>
          </ac:spMkLst>
        </pc:spChg>
        <pc:spChg chg="mod">
          <ac:chgData name="Nikkessen, J.J.H. (Joost)" userId="55776ba0-cba9-4413-94f8-3c5b349f6bab" providerId="ADAL" clId="{9CEA0FD9-97D7-4A21-84E0-FEEF06A2769A}" dt="2026-03-10T12:18:07.712" v="6747" actId="255"/>
          <ac:spMkLst>
            <pc:docMk/>
            <pc:sldMk cId="4204919428" sldId="453"/>
            <ac:spMk id="95" creationId="{00000000-0000-0000-0000-000000000000}"/>
          </ac:spMkLst>
        </pc:spChg>
        <pc:picChg chg="add mod">
          <ac:chgData name="Nikkessen, J.J.H. (Joost)" userId="55776ba0-cba9-4413-94f8-3c5b349f6bab" providerId="ADAL" clId="{9CEA0FD9-97D7-4A21-84E0-FEEF06A2769A}" dt="2026-03-10T12:22:34.047" v="6829" actId="1076"/>
          <ac:picMkLst>
            <pc:docMk/>
            <pc:sldMk cId="4204919428" sldId="453"/>
            <ac:picMk id="2" creationId="{EDB5FC7D-BADA-5901-172C-EF2E38AACBEF}"/>
          </ac:picMkLst>
        </pc:picChg>
      </pc:sldChg>
      <pc:sldChg chg="addSp delSp modSp add mod ord">
        <pc:chgData name="Nikkessen, J.J.H. (Joost)" userId="55776ba0-cba9-4413-94f8-3c5b349f6bab" providerId="ADAL" clId="{9CEA0FD9-97D7-4A21-84E0-FEEF06A2769A}" dt="2026-03-18T07:16:35.637" v="10921" actId="20577"/>
        <pc:sldMkLst>
          <pc:docMk/>
          <pc:sldMk cId="478358017" sldId="454"/>
        </pc:sldMkLst>
        <pc:spChg chg="add mod">
          <ac:chgData name="Nikkessen, J.J.H. (Joost)" userId="55776ba0-cba9-4413-94f8-3c5b349f6bab" providerId="ADAL" clId="{9CEA0FD9-97D7-4A21-84E0-FEEF06A2769A}" dt="2026-03-18T07:16:35.637" v="10921" actId="20577"/>
          <ac:spMkLst>
            <pc:docMk/>
            <pc:sldMk cId="478358017" sldId="454"/>
            <ac:spMk id="2" creationId="{68BAAE05-9B68-16A9-1027-51BE90B9CEA9}"/>
          </ac:spMkLst>
        </pc:spChg>
        <pc:spChg chg="mod">
          <ac:chgData name="Nikkessen, J.J.H. (Joost)" userId="55776ba0-cba9-4413-94f8-3c5b349f6bab" providerId="ADAL" clId="{9CEA0FD9-97D7-4A21-84E0-FEEF06A2769A}" dt="2026-03-10T12:32:26.738" v="7115" actId="20577"/>
          <ac:spMkLst>
            <pc:docMk/>
            <pc:sldMk cId="478358017" sldId="454"/>
            <ac:spMk id="94" creationId="{00000000-0000-0000-0000-000000000000}"/>
          </ac:spMkLst>
        </pc:spChg>
        <pc:spChg chg="mod">
          <ac:chgData name="Nikkessen, J.J.H. (Joost)" userId="55776ba0-cba9-4413-94f8-3c5b349f6bab" providerId="ADAL" clId="{9CEA0FD9-97D7-4A21-84E0-FEEF06A2769A}" dt="2026-03-11T13:07:48.120" v="9070" actId="13926"/>
          <ac:spMkLst>
            <pc:docMk/>
            <pc:sldMk cId="478358017" sldId="454"/>
            <ac:spMk id="95" creationId="{00000000-0000-0000-0000-000000000000}"/>
          </ac:spMkLst>
        </pc:spChg>
      </pc:sldChg>
      <pc:sldChg chg="modSp add mod ord">
        <pc:chgData name="Nikkessen, J.J.H. (Joost)" userId="55776ba0-cba9-4413-94f8-3c5b349f6bab" providerId="ADAL" clId="{9CEA0FD9-97D7-4A21-84E0-FEEF06A2769A}" dt="2026-03-10T13:04:09.413" v="8196" actId="20577"/>
        <pc:sldMkLst>
          <pc:docMk/>
          <pc:sldMk cId="2024207999" sldId="455"/>
        </pc:sldMkLst>
        <pc:spChg chg="mod">
          <ac:chgData name="Nikkessen, J.J.H. (Joost)" userId="55776ba0-cba9-4413-94f8-3c5b349f6bab" providerId="ADAL" clId="{9CEA0FD9-97D7-4A21-84E0-FEEF06A2769A}" dt="2026-03-10T12:47:10.476" v="7663" actId="20577"/>
          <ac:spMkLst>
            <pc:docMk/>
            <pc:sldMk cId="2024207999" sldId="455"/>
            <ac:spMk id="94" creationId="{00000000-0000-0000-0000-000000000000}"/>
          </ac:spMkLst>
        </pc:spChg>
        <pc:spChg chg="mod">
          <ac:chgData name="Nikkessen, J.J.H. (Joost)" userId="55776ba0-cba9-4413-94f8-3c5b349f6bab" providerId="ADAL" clId="{9CEA0FD9-97D7-4A21-84E0-FEEF06A2769A}" dt="2026-03-10T13:04:09.413" v="8196" actId="20577"/>
          <ac:spMkLst>
            <pc:docMk/>
            <pc:sldMk cId="2024207999" sldId="455"/>
            <ac:spMk id="95" creationId="{00000000-0000-0000-0000-000000000000}"/>
          </ac:spMkLst>
        </pc:spChg>
      </pc:sldChg>
      <pc:sldChg chg="modSp add mod">
        <pc:chgData name="Nikkessen, J.J.H. (Joost)" userId="55776ba0-cba9-4413-94f8-3c5b349f6bab" providerId="ADAL" clId="{9CEA0FD9-97D7-4A21-84E0-FEEF06A2769A}" dt="2026-03-10T12:59:47.182" v="8178" actId="20577"/>
        <pc:sldMkLst>
          <pc:docMk/>
          <pc:sldMk cId="1874423372" sldId="527"/>
        </pc:sldMkLst>
        <pc:spChg chg="mod">
          <ac:chgData name="Nikkessen, J.J.H. (Joost)" userId="55776ba0-cba9-4413-94f8-3c5b349f6bab" providerId="ADAL" clId="{9CEA0FD9-97D7-4A21-84E0-FEEF06A2769A}" dt="2026-03-10T12:59:47.182" v="8178" actId="20577"/>
          <ac:spMkLst>
            <pc:docMk/>
            <pc:sldMk cId="1874423372" sldId="527"/>
            <ac:spMk id="9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AE3CF3-D2BA-47FE-8F00-2A0FA3414052}" type="datetimeFigureOut">
              <a:rPr lang="nl-NL" smtClean="0"/>
              <a:t>23-3-2026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5F1173-5065-4DA1-86E0-83C09697D224}" type="slidenum">
              <a:rPr lang="nl-NL" smtClean="0"/>
              <a:t>‹#›</a:t>
            </a:fld>
            <a:endParaRPr lang="nl-NL"/>
          </a:p>
        </p:txBody>
      </p:sp>
    </p:spTree>
    <p:extLst>
      <p:ext uri="{BB962C8B-B14F-4D97-AF65-F5344CB8AC3E}">
        <p14:creationId xmlns:p14="http://schemas.microsoft.com/office/powerpoint/2010/main" val="773360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60690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455776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336994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756693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388828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687115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702059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743715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400915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046015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221556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641899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4022284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474266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33647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454959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57894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733981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899605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F0480-23A8-8BF2-D99C-2F8D43F2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28D116E8-5602-18DB-FBA4-3A17EE78F8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B7CCF5B7-F635-9992-6FEF-9D5758FB87C9}"/>
              </a:ext>
            </a:extLst>
          </p:cNvPr>
          <p:cNvSpPr>
            <a:spLocks noGrp="1"/>
          </p:cNvSpPr>
          <p:nvPr>
            <p:ph type="dt" sz="half" idx="10"/>
          </p:nvPr>
        </p:nvSpPr>
        <p:spPr/>
        <p:txBody>
          <a:bodyPr/>
          <a:lstStyle/>
          <a:p>
            <a:fld id="{5869491B-3075-4EC7-8845-6F5848AE47C4}" type="datetimeFigureOut">
              <a:rPr lang="nl-NL" smtClean="0"/>
              <a:t>23-3-2026</a:t>
            </a:fld>
            <a:endParaRPr lang="nl-NL"/>
          </a:p>
        </p:txBody>
      </p:sp>
      <p:sp>
        <p:nvSpPr>
          <p:cNvPr id="5" name="Footer Placeholder 4">
            <a:extLst>
              <a:ext uri="{FF2B5EF4-FFF2-40B4-BE49-F238E27FC236}">
                <a16:creationId xmlns:a16="http://schemas.microsoft.com/office/drawing/2014/main" id="{1A05C03D-EB53-CB8C-4C4B-E8A7B88080DE}"/>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6CC8C31-2E51-2FDC-9C54-7BA45C67671F}"/>
              </a:ext>
            </a:extLst>
          </p:cNvPr>
          <p:cNvSpPr>
            <a:spLocks noGrp="1"/>
          </p:cNvSpPr>
          <p:nvPr>
            <p:ph type="sldNum" sz="quarter" idx="12"/>
          </p:nvPr>
        </p:nvSpPr>
        <p:spPr/>
        <p:txBody>
          <a:bodyPr/>
          <a:lstStyle/>
          <a:p>
            <a:fld id="{B5D359D8-BBD1-460D-BCB7-71925DD2AC06}" type="slidenum">
              <a:rPr lang="nl-NL" smtClean="0"/>
              <a:t>‹#›</a:t>
            </a:fld>
            <a:endParaRPr lang="nl-NL"/>
          </a:p>
        </p:txBody>
      </p:sp>
    </p:spTree>
    <p:extLst>
      <p:ext uri="{BB962C8B-B14F-4D97-AF65-F5344CB8AC3E}">
        <p14:creationId xmlns:p14="http://schemas.microsoft.com/office/powerpoint/2010/main" val="995333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BD056-93E6-E818-DF1F-C027602229BF}"/>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A63F3623-EDA7-9214-23FF-BCD588EA94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8F688AA5-E9E8-8DC2-A214-DDC9C700E1D3}"/>
              </a:ext>
            </a:extLst>
          </p:cNvPr>
          <p:cNvSpPr>
            <a:spLocks noGrp="1"/>
          </p:cNvSpPr>
          <p:nvPr>
            <p:ph type="dt" sz="half" idx="10"/>
          </p:nvPr>
        </p:nvSpPr>
        <p:spPr/>
        <p:txBody>
          <a:bodyPr/>
          <a:lstStyle/>
          <a:p>
            <a:fld id="{5869491B-3075-4EC7-8845-6F5848AE47C4}" type="datetimeFigureOut">
              <a:rPr lang="nl-NL" smtClean="0"/>
              <a:t>23-3-2026</a:t>
            </a:fld>
            <a:endParaRPr lang="nl-NL"/>
          </a:p>
        </p:txBody>
      </p:sp>
      <p:sp>
        <p:nvSpPr>
          <p:cNvPr id="5" name="Footer Placeholder 4">
            <a:extLst>
              <a:ext uri="{FF2B5EF4-FFF2-40B4-BE49-F238E27FC236}">
                <a16:creationId xmlns:a16="http://schemas.microsoft.com/office/drawing/2014/main" id="{60F5FEE8-C8A6-2019-B8CE-AB084AD497FF}"/>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1B8FF333-1EFA-64E9-31AB-81F68D80B86B}"/>
              </a:ext>
            </a:extLst>
          </p:cNvPr>
          <p:cNvSpPr>
            <a:spLocks noGrp="1"/>
          </p:cNvSpPr>
          <p:nvPr>
            <p:ph type="sldNum" sz="quarter" idx="12"/>
          </p:nvPr>
        </p:nvSpPr>
        <p:spPr/>
        <p:txBody>
          <a:bodyPr/>
          <a:lstStyle/>
          <a:p>
            <a:fld id="{B5D359D8-BBD1-460D-BCB7-71925DD2AC06}" type="slidenum">
              <a:rPr lang="nl-NL" smtClean="0"/>
              <a:t>‹#›</a:t>
            </a:fld>
            <a:endParaRPr lang="nl-NL"/>
          </a:p>
        </p:txBody>
      </p:sp>
    </p:spTree>
    <p:extLst>
      <p:ext uri="{BB962C8B-B14F-4D97-AF65-F5344CB8AC3E}">
        <p14:creationId xmlns:p14="http://schemas.microsoft.com/office/powerpoint/2010/main" val="678956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DAF1A-539D-3779-E6F2-53DACF0E12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78B2EB20-B97C-49C6-3FD1-01E5C3ED0C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B3DE4B-E3A6-1F17-5589-9E531F5B0700}"/>
              </a:ext>
            </a:extLst>
          </p:cNvPr>
          <p:cNvSpPr>
            <a:spLocks noGrp="1"/>
          </p:cNvSpPr>
          <p:nvPr>
            <p:ph type="dt" sz="half" idx="10"/>
          </p:nvPr>
        </p:nvSpPr>
        <p:spPr/>
        <p:txBody>
          <a:bodyPr/>
          <a:lstStyle/>
          <a:p>
            <a:fld id="{5869491B-3075-4EC7-8845-6F5848AE47C4}" type="datetimeFigureOut">
              <a:rPr lang="nl-NL" smtClean="0"/>
              <a:t>23-3-2026</a:t>
            </a:fld>
            <a:endParaRPr lang="nl-NL"/>
          </a:p>
        </p:txBody>
      </p:sp>
      <p:sp>
        <p:nvSpPr>
          <p:cNvPr id="5" name="Footer Placeholder 4">
            <a:extLst>
              <a:ext uri="{FF2B5EF4-FFF2-40B4-BE49-F238E27FC236}">
                <a16:creationId xmlns:a16="http://schemas.microsoft.com/office/drawing/2014/main" id="{CB7AE10F-D4BB-9542-2506-084D5D74E70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180FA338-129A-E09C-9EAB-4003AD5B412D}"/>
              </a:ext>
            </a:extLst>
          </p:cNvPr>
          <p:cNvSpPr>
            <a:spLocks noGrp="1"/>
          </p:cNvSpPr>
          <p:nvPr>
            <p:ph type="sldNum" sz="quarter" idx="12"/>
          </p:nvPr>
        </p:nvSpPr>
        <p:spPr/>
        <p:txBody>
          <a:bodyPr/>
          <a:lstStyle/>
          <a:p>
            <a:fld id="{B5D359D8-BBD1-460D-BCB7-71925DD2AC06}" type="slidenum">
              <a:rPr lang="nl-NL" smtClean="0"/>
              <a:t>‹#›</a:t>
            </a:fld>
            <a:endParaRPr lang="nl-NL"/>
          </a:p>
        </p:txBody>
      </p:sp>
    </p:spTree>
    <p:extLst>
      <p:ext uri="{BB962C8B-B14F-4D97-AF65-F5344CB8AC3E}">
        <p14:creationId xmlns:p14="http://schemas.microsoft.com/office/powerpoint/2010/main" val="44230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28A41-3444-67F1-1F75-61682ACFAE81}"/>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AD9BB6ED-670E-026A-52DE-6540863260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A6357457-900C-B5B2-E0F2-E3BDF6BFA7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7FD80ED9-7475-6FD9-3BE5-387E3C28ABCC}"/>
              </a:ext>
            </a:extLst>
          </p:cNvPr>
          <p:cNvSpPr>
            <a:spLocks noGrp="1"/>
          </p:cNvSpPr>
          <p:nvPr>
            <p:ph type="dt" sz="half" idx="10"/>
          </p:nvPr>
        </p:nvSpPr>
        <p:spPr/>
        <p:txBody>
          <a:bodyPr/>
          <a:lstStyle/>
          <a:p>
            <a:fld id="{5869491B-3075-4EC7-8845-6F5848AE47C4}" type="datetimeFigureOut">
              <a:rPr lang="nl-NL" smtClean="0"/>
              <a:t>23-3-2026</a:t>
            </a:fld>
            <a:endParaRPr lang="nl-NL"/>
          </a:p>
        </p:txBody>
      </p:sp>
      <p:sp>
        <p:nvSpPr>
          <p:cNvPr id="6" name="Footer Placeholder 5">
            <a:extLst>
              <a:ext uri="{FF2B5EF4-FFF2-40B4-BE49-F238E27FC236}">
                <a16:creationId xmlns:a16="http://schemas.microsoft.com/office/drawing/2014/main" id="{8B8028A2-0664-56F0-AF29-B37DFDA1C52E}"/>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C9E61100-ED8C-07F0-1994-82E2AFBD743F}"/>
              </a:ext>
            </a:extLst>
          </p:cNvPr>
          <p:cNvSpPr>
            <a:spLocks noGrp="1"/>
          </p:cNvSpPr>
          <p:nvPr>
            <p:ph type="sldNum" sz="quarter" idx="12"/>
          </p:nvPr>
        </p:nvSpPr>
        <p:spPr/>
        <p:txBody>
          <a:bodyPr/>
          <a:lstStyle/>
          <a:p>
            <a:fld id="{B5D359D8-BBD1-460D-BCB7-71925DD2AC06}" type="slidenum">
              <a:rPr lang="nl-NL" smtClean="0"/>
              <a:t>‹#›</a:t>
            </a:fld>
            <a:endParaRPr lang="nl-NL"/>
          </a:p>
        </p:txBody>
      </p:sp>
    </p:spTree>
    <p:extLst>
      <p:ext uri="{BB962C8B-B14F-4D97-AF65-F5344CB8AC3E}">
        <p14:creationId xmlns:p14="http://schemas.microsoft.com/office/powerpoint/2010/main" val="2111611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E2F02-B002-08A0-C38D-602004D727A8}"/>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ABCCB5A1-2605-7C8C-8306-2FE831842C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FECD4D-6E23-063A-3AF2-F3486D4E80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984A8223-7828-E4C3-BD29-A299A9E49E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4F2CFB-E555-C091-70B9-7D7C65164F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0934AFF2-5D5F-4985-766E-97EAFE64A884}"/>
              </a:ext>
            </a:extLst>
          </p:cNvPr>
          <p:cNvSpPr>
            <a:spLocks noGrp="1"/>
          </p:cNvSpPr>
          <p:nvPr>
            <p:ph type="dt" sz="half" idx="10"/>
          </p:nvPr>
        </p:nvSpPr>
        <p:spPr/>
        <p:txBody>
          <a:bodyPr/>
          <a:lstStyle/>
          <a:p>
            <a:fld id="{5869491B-3075-4EC7-8845-6F5848AE47C4}" type="datetimeFigureOut">
              <a:rPr lang="nl-NL" smtClean="0"/>
              <a:t>23-3-2026</a:t>
            </a:fld>
            <a:endParaRPr lang="nl-NL"/>
          </a:p>
        </p:txBody>
      </p:sp>
      <p:sp>
        <p:nvSpPr>
          <p:cNvPr id="8" name="Footer Placeholder 7">
            <a:extLst>
              <a:ext uri="{FF2B5EF4-FFF2-40B4-BE49-F238E27FC236}">
                <a16:creationId xmlns:a16="http://schemas.microsoft.com/office/drawing/2014/main" id="{B29FCE3C-1FA9-0430-C0A4-B829A9942550}"/>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8F947691-EB53-F13A-7FB2-46B7CF8DB5AB}"/>
              </a:ext>
            </a:extLst>
          </p:cNvPr>
          <p:cNvSpPr>
            <a:spLocks noGrp="1"/>
          </p:cNvSpPr>
          <p:nvPr>
            <p:ph type="sldNum" sz="quarter" idx="12"/>
          </p:nvPr>
        </p:nvSpPr>
        <p:spPr/>
        <p:txBody>
          <a:bodyPr/>
          <a:lstStyle/>
          <a:p>
            <a:fld id="{B5D359D8-BBD1-460D-BCB7-71925DD2AC06}" type="slidenum">
              <a:rPr lang="nl-NL" smtClean="0"/>
              <a:t>‹#›</a:t>
            </a:fld>
            <a:endParaRPr lang="nl-NL"/>
          </a:p>
        </p:txBody>
      </p:sp>
    </p:spTree>
    <p:extLst>
      <p:ext uri="{BB962C8B-B14F-4D97-AF65-F5344CB8AC3E}">
        <p14:creationId xmlns:p14="http://schemas.microsoft.com/office/powerpoint/2010/main" val="3998960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8F70D-B7F6-48CE-52BE-7A4F621B4C95}"/>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6785F985-761A-4620-96BB-21B8771437A7}"/>
              </a:ext>
            </a:extLst>
          </p:cNvPr>
          <p:cNvSpPr>
            <a:spLocks noGrp="1"/>
          </p:cNvSpPr>
          <p:nvPr>
            <p:ph type="dt" sz="half" idx="10"/>
          </p:nvPr>
        </p:nvSpPr>
        <p:spPr/>
        <p:txBody>
          <a:bodyPr/>
          <a:lstStyle/>
          <a:p>
            <a:fld id="{5869491B-3075-4EC7-8845-6F5848AE47C4}" type="datetimeFigureOut">
              <a:rPr lang="nl-NL" smtClean="0"/>
              <a:t>23-3-2026</a:t>
            </a:fld>
            <a:endParaRPr lang="nl-NL"/>
          </a:p>
        </p:txBody>
      </p:sp>
      <p:sp>
        <p:nvSpPr>
          <p:cNvPr id="4" name="Footer Placeholder 3">
            <a:extLst>
              <a:ext uri="{FF2B5EF4-FFF2-40B4-BE49-F238E27FC236}">
                <a16:creationId xmlns:a16="http://schemas.microsoft.com/office/drawing/2014/main" id="{3D84D7B0-DE79-3D97-8F4F-3F913083A2C9}"/>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DEB178F4-52B2-B8EA-68AD-672005BC4819}"/>
              </a:ext>
            </a:extLst>
          </p:cNvPr>
          <p:cNvSpPr>
            <a:spLocks noGrp="1"/>
          </p:cNvSpPr>
          <p:nvPr>
            <p:ph type="sldNum" sz="quarter" idx="12"/>
          </p:nvPr>
        </p:nvSpPr>
        <p:spPr/>
        <p:txBody>
          <a:bodyPr/>
          <a:lstStyle/>
          <a:p>
            <a:fld id="{B5D359D8-BBD1-460D-BCB7-71925DD2AC06}" type="slidenum">
              <a:rPr lang="nl-NL" smtClean="0"/>
              <a:t>‹#›</a:t>
            </a:fld>
            <a:endParaRPr lang="nl-NL"/>
          </a:p>
        </p:txBody>
      </p:sp>
    </p:spTree>
    <p:extLst>
      <p:ext uri="{BB962C8B-B14F-4D97-AF65-F5344CB8AC3E}">
        <p14:creationId xmlns:p14="http://schemas.microsoft.com/office/powerpoint/2010/main" val="793273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F14A7F-09B9-9C03-4169-C49769D2D44C}"/>
              </a:ext>
            </a:extLst>
          </p:cNvPr>
          <p:cNvSpPr>
            <a:spLocks noGrp="1"/>
          </p:cNvSpPr>
          <p:nvPr>
            <p:ph type="dt" sz="half" idx="10"/>
          </p:nvPr>
        </p:nvSpPr>
        <p:spPr/>
        <p:txBody>
          <a:bodyPr/>
          <a:lstStyle/>
          <a:p>
            <a:fld id="{5869491B-3075-4EC7-8845-6F5848AE47C4}" type="datetimeFigureOut">
              <a:rPr lang="nl-NL" smtClean="0"/>
              <a:t>23-3-2026</a:t>
            </a:fld>
            <a:endParaRPr lang="nl-NL"/>
          </a:p>
        </p:txBody>
      </p:sp>
      <p:sp>
        <p:nvSpPr>
          <p:cNvPr id="3" name="Footer Placeholder 2">
            <a:extLst>
              <a:ext uri="{FF2B5EF4-FFF2-40B4-BE49-F238E27FC236}">
                <a16:creationId xmlns:a16="http://schemas.microsoft.com/office/drawing/2014/main" id="{81837AF3-3BC4-A292-28AA-6598567BC792}"/>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62D87ED4-CE53-8FE7-AB57-BBA6CDAE67DB}"/>
              </a:ext>
            </a:extLst>
          </p:cNvPr>
          <p:cNvSpPr>
            <a:spLocks noGrp="1"/>
          </p:cNvSpPr>
          <p:nvPr>
            <p:ph type="sldNum" sz="quarter" idx="12"/>
          </p:nvPr>
        </p:nvSpPr>
        <p:spPr/>
        <p:txBody>
          <a:bodyPr/>
          <a:lstStyle/>
          <a:p>
            <a:fld id="{B5D359D8-BBD1-460D-BCB7-71925DD2AC06}" type="slidenum">
              <a:rPr lang="nl-NL" smtClean="0"/>
              <a:t>‹#›</a:t>
            </a:fld>
            <a:endParaRPr lang="nl-NL"/>
          </a:p>
        </p:txBody>
      </p:sp>
    </p:spTree>
    <p:extLst>
      <p:ext uri="{BB962C8B-B14F-4D97-AF65-F5344CB8AC3E}">
        <p14:creationId xmlns:p14="http://schemas.microsoft.com/office/powerpoint/2010/main" val="2980744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8F0E-0A6A-89C6-50C2-2E5650F5C2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781F534E-1BF0-4158-2B81-8B77998E7C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013280AF-7A64-95EA-F487-53BA15753F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4F7CFE-ACCE-ED79-BD99-0D63F5C916D6}"/>
              </a:ext>
            </a:extLst>
          </p:cNvPr>
          <p:cNvSpPr>
            <a:spLocks noGrp="1"/>
          </p:cNvSpPr>
          <p:nvPr>
            <p:ph type="dt" sz="half" idx="10"/>
          </p:nvPr>
        </p:nvSpPr>
        <p:spPr/>
        <p:txBody>
          <a:bodyPr/>
          <a:lstStyle/>
          <a:p>
            <a:fld id="{5869491B-3075-4EC7-8845-6F5848AE47C4}" type="datetimeFigureOut">
              <a:rPr lang="nl-NL" smtClean="0"/>
              <a:t>23-3-2026</a:t>
            </a:fld>
            <a:endParaRPr lang="nl-NL"/>
          </a:p>
        </p:txBody>
      </p:sp>
      <p:sp>
        <p:nvSpPr>
          <p:cNvPr id="6" name="Footer Placeholder 5">
            <a:extLst>
              <a:ext uri="{FF2B5EF4-FFF2-40B4-BE49-F238E27FC236}">
                <a16:creationId xmlns:a16="http://schemas.microsoft.com/office/drawing/2014/main" id="{83A8D2BF-6D35-368E-57CB-213A6A74955A}"/>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77EF4363-012A-EEFA-577A-7C6D53DA167B}"/>
              </a:ext>
            </a:extLst>
          </p:cNvPr>
          <p:cNvSpPr>
            <a:spLocks noGrp="1"/>
          </p:cNvSpPr>
          <p:nvPr>
            <p:ph type="sldNum" sz="quarter" idx="12"/>
          </p:nvPr>
        </p:nvSpPr>
        <p:spPr/>
        <p:txBody>
          <a:bodyPr/>
          <a:lstStyle/>
          <a:p>
            <a:fld id="{B5D359D8-BBD1-460D-BCB7-71925DD2AC06}" type="slidenum">
              <a:rPr lang="nl-NL" smtClean="0"/>
              <a:t>‹#›</a:t>
            </a:fld>
            <a:endParaRPr lang="nl-NL"/>
          </a:p>
        </p:txBody>
      </p:sp>
    </p:spTree>
    <p:extLst>
      <p:ext uri="{BB962C8B-B14F-4D97-AF65-F5344CB8AC3E}">
        <p14:creationId xmlns:p14="http://schemas.microsoft.com/office/powerpoint/2010/main" val="2734731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4910F-DC7F-FE99-0BEF-F2924B2F9A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F660D4E5-FA52-870D-F474-2235B683DE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1D6319CF-1AF3-7839-F1BE-0D10DFBA3F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326BBB-241E-0955-27D8-382BADE52D72}"/>
              </a:ext>
            </a:extLst>
          </p:cNvPr>
          <p:cNvSpPr>
            <a:spLocks noGrp="1"/>
          </p:cNvSpPr>
          <p:nvPr>
            <p:ph type="dt" sz="half" idx="10"/>
          </p:nvPr>
        </p:nvSpPr>
        <p:spPr/>
        <p:txBody>
          <a:bodyPr/>
          <a:lstStyle/>
          <a:p>
            <a:fld id="{5869491B-3075-4EC7-8845-6F5848AE47C4}" type="datetimeFigureOut">
              <a:rPr lang="nl-NL" smtClean="0"/>
              <a:t>23-3-2026</a:t>
            </a:fld>
            <a:endParaRPr lang="nl-NL"/>
          </a:p>
        </p:txBody>
      </p:sp>
      <p:sp>
        <p:nvSpPr>
          <p:cNvPr id="6" name="Footer Placeholder 5">
            <a:extLst>
              <a:ext uri="{FF2B5EF4-FFF2-40B4-BE49-F238E27FC236}">
                <a16:creationId xmlns:a16="http://schemas.microsoft.com/office/drawing/2014/main" id="{8B4C117A-E43D-1F30-68D3-1C0AB17FD6DF}"/>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6D31F25F-DAA3-FEBC-658C-4D34B1AAD011}"/>
              </a:ext>
            </a:extLst>
          </p:cNvPr>
          <p:cNvSpPr>
            <a:spLocks noGrp="1"/>
          </p:cNvSpPr>
          <p:nvPr>
            <p:ph type="sldNum" sz="quarter" idx="12"/>
          </p:nvPr>
        </p:nvSpPr>
        <p:spPr/>
        <p:txBody>
          <a:bodyPr/>
          <a:lstStyle/>
          <a:p>
            <a:fld id="{B5D359D8-BBD1-460D-BCB7-71925DD2AC06}" type="slidenum">
              <a:rPr lang="nl-NL" smtClean="0"/>
              <a:t>‹#›</a:t>
            </a:fld>
            <a:endParaRPr lang="nl-NL"/>
          </a:p>
        </p:txBody>
      </p:sp>
    </p:spTree>
    <p:extLst>
      <p:ext uri="{BB962C8B-B14F-4D97-AF65-F5344CB8AC3E}">
        <p14:creationId xmlns:p14="http://schemas.microsoft.com/office/powerpoint/2010/main" val="690204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E422D-5D18-03C6-D862-10060C1D7684}"/>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96478C7B-0CBE-59A3-2B91-3EECEC1756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E72729CE-8779-0784-A497-9DD488ED83CC}"/>
              </a:ext>
            </a:extLst>
          </p:cNvPr>
          <p:cNvSpPr>
            <a:spLocks noGrp="1"/>
          </p:cNvSpPr>
          <p:nvPr>
            <p:ph type="dt" sz="half" idx="10"/>
          </p:nvPr>
        </p:nvSpPr>
        <p:spPr/>
        <p:txBody>
          <a:bodyPr/>
          <a:lstStyle/>
          <a:p>
            <a:fld id="{5869491B-3075-4EC7-8845-6F5848AE47C4}" type="datetimeFigureOut">
              <a:rPr lang="nl-NL" smtClean="0"/>
              <a:t>23-3-2026</a:t>
            </a:fld>
            <a:endParaRPr lang="nl-NL"/>
          </a:p>
        </p:txBody>
      </p:sp>
      <p:sp>
        <p:nvSpPr>
          <p:cNvPr id="5" name="Footer Placeholder 4">
            <a:extLst>
              <a:ext uri="{FF2B5EF4-FFF2-40B4-BE49-F238E27FC236}">
                <a16:creationId xmlns:a16="http://schemas.microsoft.com/office/drawing/2014/main" id="{AFACE7B8-23B1-DAA0-EDA0-F66EAE434B12}"/>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6ECBFCA7-E02F-E1DA-CD92-68B8AEEA31D1}"/>
              </a:ext>
            </a:extLst>
          </p:cNvPr>
          <p:cNvSpPr>
            <a:spLocks noGrp="1"/>
          </p:cNvSpPr>
          <p:nvPr>
            <p:ph type="sldNum" sz="quarter" idx="12"/>
          </p:nvPr>
        </p:nvSpPr>
        <p:spPr/>
        <p:txBody>
          <a:bodyPr/>
          <a:lstStyle/>
          <a:p>
            <a:fld id="{B5D359D8-BBD1-460D-BCB7-71925DD2AC06}" type="slidenum">
              <a:rPr lang="nl-NL" smtClean="0"/>
              <a:t>‹#›</a:t>
            </a:fld>
            <a:endParaRPr lang="nl-NL"/>
          </a:p>
        </p:txBody>
      </p:sp>
    </p:spTree>
    <p:extLst>
      <p:ext uri="{BB962C8B-B14F-4D97-AF65-F5344CB8AC3E}">
        <p14:creationId xmlns:p14="http://schemas.microsoft.com/office/powerpoint/2010/main" val="3327680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80F364-4E7C-4F99-1335-AC48143034E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8504EF44-6A21-5E9C-CAE3-C82ED152CD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4A15D3A2-83B4-B719-D6A6-79534E427F53}"/>
              </a:ext>
            </a:extLst>
          </p:cNvPr>
          <p:cNvSpPr>
            <a:spLocks noGrp="1"/>
          </p:cNvSpPr>
          <p:nvPr>
            <p:ph type="dt" sz="half" idx="10"/>
          </p:nvPr>
        </p:nvSpPr>
        <p:spPr/>
        <p:txBody>
          <a:bodyPr/>
          <a:lstStyle/>
          <a:p>
            <a:fld id="{5869491B-3075-4EC7-8845-6F5848AE47C4}" type="datetimeFigureOut">
              <a:rPr lang="nl-NL" smtClean="0"/>
              <a:t>23-3-2026</a:t>
            </a:fld>
            <a:endParaRPr lang="nl-NL"/>
          </a:p>
        </p:txBody>
      </p:sp>
      <p:sp>
        <p:nvSpPr>
          <p:cNvPr id="5" name="Footer Placeholder 4">
            <a:extLst>
              <a:ext uri="{FF2B5EF4-FFF2-40B4-BE49-F238E27FC236}">
                <a16:creationId xmlns:a16="http://schemas.microsoft.com/office/drawing/2014/main" id="{CF8546BD-502A-B8C3-3852-8449AE9B8DDC}"/>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F8EA6F13-E39F-AD05-206D-03406AFBE7F6}"/>
              </a:ext>
            </a:extLst>
          </p:cNvPr>
          <p:cNvSpPr>
            <a:spLocks noGrp="1"/>
          </p:cNvSpPr>
          <p:nvPr>
            <p:ph type="sldNum" sz="quarter" idx="12"/>
          </p:nvPr>
        </p:nvSpPr>
        <p:spPr/>
        <p:txBody>
          <a:bodyPr/>
          <a:lstStyle/>
          <a:p>
            <a:fld id="{B5D359D8-BBD1-460D-BCB7-71925DD2AC06}" type="slidenum">
              <a:rPr lang="nl-NL" smtClean="0"/>
              <a:t>‹#›</a:t>
            </a:fld>
            <a:endParaRPr lang="nl-NL"/>
          </a:p>
        </p:txBody>
      </p:sp>
    </p:spTree>
    <p:extLst>
      <p:ext uri="{BB962C8B-B14F-4D97-AF65-F5344CB8AC3E}">
        <p14:creationId xmlns:p14="http://schemas.microsoft.com/office/powerpoint/2010/main" val="1895956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l" smtClean="0"/>
              <a:pPr/>
              <a:t>‹#›</a:t>
            </a:fld>
            <a:endParaRPr lang="nl"/>
          </a:p>
        </p:txBody>
      </p:sp>
    </p:spTree>
    <p:extLst>
      <p:ext uri="{BB962C8B-B14F-4D97-AF65-F5344CB8AC3E}">
        <p14:creationId xmlns:p14="http://schemas.microsoft.com/office/powerpoint/2010/main" val="52032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D1ADD0-2170-E0D5-05EB-AEBE30EB2A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B7650FA2-3E26-D86E-A21D-B3D33E7848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7B811642-A47E-F4F0-5DF2-0A114A1EFE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69491B-3075-4EC7-8845-6F5848AE47C4}" type="datetimeFigureOut">
              <a:rPr lang="nl-NL" smtClean="0"/>
              <a:t>23-3-2026</a:t>
            </a:fld>
            <a:endParaRPr lang="nl-NL"/>
          </a:p>
        </p:txBody>
      </p:sp>
      <p:sp>
        <p:nvSpPr>
          <p:cNvPr id="5" name="Footer Placeholder 4">
            <a:extLst>
              <a:ext uri="{FF2B5EF4-FFF2-40B4-BE49-F238E27FC236}">
                <a16:creationId xmlns:a16="http://schemas.microsoft.com/office/drawing/2014/main" id="{89011372-861C-F14F-1D82-3C2B47F1B4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79F1520A-38EC-ED35-E2D3-5EB1B599BD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359D8-BBD1-460D-BCB7-71925DD2AC06}" type="slidenum">
              <a:rPr lang="nl-NL" smtClean="0"/>
              <a:t>‹#›</a:t>
            </a:fld>
            <a:endParaRPr lang="nl-NL"/>
          </a:p>
        </p:txBody>
      </p:sp>
    </p:spTree>
    <p:extLst>
      <p:ext uri="{BB962C8B-B14F-4D97-AF65-F5344CB8AC3E}">
        <p14:creationId xmlns:p14="http://schemas.microsoft.com/office/powerpoint/2010/main" val="1565115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277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4E5350D-6F8E-A9A0-6CE4-BA2E2B277CAB}"/>
              </a:ext>
            </a:extLst>
          </p:cNvPr>
          <p:cNvSpPr txBox="1"/>
          <p:nvPr/>
        </p:nvSpPr>
        <p:spPr>
          <a:xfrm>
            <a:off x="1066606" y="2390252"/>
            <a:ext cx="3988780" cy="2100575"/>
          </a:xfrm>
          <a:prstGeom prst="rect">
            <a:avLst/>
          </a:prstGeom>
          <a:noFill/>
        </p:spPr>
        <p:txBody>
          <a:bodyPr wrap="square" rtlCol="0">
            <a:spAutoFit/>
          </a:bodyPr>
          <a:lstStyle/>
          <a:p>
            <a:pPr algn="ctr"/>
            <a:r>
              <a:rPr lang="en-US" sz="2850" dirty="0" err="1">
                <a:solidFill>
                  <a:srgbClr val="ED4990"/>
                </a:solidFill>
                <a:latin typeface="Merriweather" panose="02060503050406030704" pitchFamily="18" charset="0"/>
              </a:rPr>
              <a:t>Buitenkring</a:t>
            </a:r>
            <a:r>
              <a:rPr lang="en-US" sz="2850" dirty="0">
                <a:solidFill>
                  <a:srgbClr val="ED4990"/>
                </a:solidFill>
                <a:latin typeface="Merriweather" panose="02060503050406030704" pitchFamily="18" charset="0"/>
              </a:rPr>
              <a:t>-</a:t>
            </a:r>
            <a:br>
              <a:rPr lang="en-US" sz="3000" dirty="0">
                <a:solidFill>
                  <a:srgbClr val="ED4990"/>
                </a:solidFill>
                <a:latin typeface="Merriweather" panose="02060503050406030704" pitchFamily="18" charset="0"/>
              </a:rPr>
            </a:br>
            <a:r>
              <a:rPr lang="en-US" sz="3000" dirty="0" err="1">
                <a:solidFill>
                  <a:srgbClr val="ED4990"/>
                </a:solidFill>
                <a:latin typeface="Merriweather" panose="02060503050406030704" pitchFamily="18" charset="0"/>
              </a:rPr>
              <a:t>bijeenkomst</a:t>
            </a:r>
            <a:endParaRPr lang="en-US" sz="3000" dirty="0">
              <a:solidFill>
                <a:srgbClr val="ED4990"/>
              </a:solidFill>
              <a:latin typeface="Merriweather" panose="02060503050406030704" pitchFamily="18" charset="0"/>
            </a:endParaRPr>
          </a:p>
          <a:p>
            <a:pPr algn="ctr"/>
            <a:br>
              <a:rPr lang="en-US" sz="2500" dirty="0">
                <a:latin typeface="Merriweather" panose="02060503050406030704" pitchFamily="18" charset="0"/>
              </a:rPr>
            </a:br>
            <a:r>
              <a:rPr lang="en-US" sz="3000" dirty="0">
                <a:solidFill>
                  <a:schemeClr val="bg1"/>
                </a:solidFill>
                <a:latin typeface="Helvetica" panose="020B0604020202020204" pitchFamily="34" charset="0"/>
                <a:cs typeface="Helvetica" panose="020B0604020202020204" pitchFamily="34" charset="0"/>
              </a:rPr>
              <a:t>ME</a:t>
            </a:r>
            <a:r>
              <a:rPr lang="en-US" sz="3000" dirty="0">
                <a:solidFill>
                  <a:srgbClr val="FFFFFF"/>
                </a:solidFill>
                <a:latin typeface="Helvetica" panose="020B0604020202020204" pitchFamily="34" charset="0"/>
                <a:cs typeface="Helvetica" panose="020B0604020202020204" pitchFamily="34" charset="0"/>
              </a:rPr>
              <a:t>S</a:t>
            </a:r>
            <a:r>
              <a:rPr lang="en-US" sz="3000" dirty="0">
                <a:solidFill>
                  <a:schemeClr val="bg1"/>
                </a:solidFill>
                <a:latin typeface="Helvetica" panose="020B0604020202020204" pitchFamily="34" charset="0"/>
                <a:cs typeface="Helvetica" panose="020B0604020202020204" pitchFamily="34" charset="0"/>
              </a:rPr>
              <a:t>OE</a:t>
            </a:r>
            <a:br>
              <a:rPr lang="en-US" sz="1500" dirty="0">
                <a:solidFill>
                  <a:schemeClr val="bg1"/>
                </a:solidFill>
                <a:latin typeface="Helvetica" panose="020B0604020202020204" pitchFamily="34" charset="0"/>
                <a:cs typeface="Helvetica" panose="020B0604020202020204" pitchFamily="34" charset="0"/>
              </a:rPr>
            </a:br>
            <a:r>
              <a:rPr lang="en-US" sz="1660" dirty="0">
                <a:solidFill>
                  <a:schemeClr val="bg1"/>
                </a:solidFill>
                <a:latin typeface="Helvetica" panose="020B0604020202020204" pitchFamily="34" charset="0"/>
                <a:cs typeface="Helvetica" panose="020B0604020202020204" pitchFamily="34" charset="0"/>
              </a:rPr>
              <a:t>23 </a:t>
            </a:r>
            <a:r>
              <a:rPr lang="en-US" sz="1660" dirty="0" err="1">
                <a:solidFill>
                  <a:schemeClr val="bg1"/>
                </a:solidFill>
                <a:latin typeface="Helvetica" panose="020B0604020202020204" pitchFamily="34" charset="0"/>
                <a:cs typeface="Helvetica" panose="020B0604020202020204" pitchFamily="34" charset="0"/>
              </a:rPr>
              <a:t>maart</a:t>
            </a:r>
            <a:r>
              <a:rPr lang="en-US" sz="1660" dirty="0">
                <a:solidFill>
                  <a:schemeClr val="bg1"/>
                </a:solidFill>
                <a:latin typeface="Helvetica" panose="020B0604020202020204" pitchFamily="34" charset="0"/>
                <a:cs typeface="Helvetica" panose="020B0604020202020204" pitchFamily="34" charset="0"/>
              </a:rPr>
              <a:t> 2026</a:t>
            </a:r>
            <a:endParaRPr lang="nl-NL" sz="1660" dirty="0">
              <a:solidFill>
                <a:schemeClr val="bg1"/>
              </a:solidFill>
              <a:latin typeface="Helvetica" panose="020B0604020202020204" pitchFamily="34" charset="0"/>
              <a:cs typeface="Helvetica" panose="020B0604020202020204" pitchFamily="34" charset="0"/>
            </a:endParaRPr>
          </a:p>
        </p:txBody>
      </p:sp>
      <p:pic>
        <p:nvPicPr>
          <p:cNvPr id="1026" name="Picture 2" descr="Logo - Huisstijl - Universiteit Utrecht">
            <a:extLst>
              <a:ext uri="{FF2B5EF4-FFF2-40B4-BE49-F238E27FC236}">
                <a16:creationId xmlns:a16="http://schemas.microsoft.com/office/drawing/2014/main" id="{97D89294-0125-94B1-AE96-08831CFB90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0645" y="5806421"/>
            <a:ext cx="2259727" cy="7158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C4C8DFF-86A7-069C-6566-F959ACF96C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4116" y="5806420"/>
            <a:ext cx="2420921" cy="715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3EEEAD5-AA3F-0F63-00E9-7BF824D376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7110" y="1275797"/>
            <a:ext cx="6459604" cy="4306403"/>
          </a:xfrm>
          <a:prstGeom prst="rect">
            <a:avLst/>
          </a:prstGeom>
        </p:spPr>
      </p:pic>
      <p:pic>
        <p:nvPicPr>
          <p:cNvPr id="13" name="Picture 12">
            <a:extLst>
              <a:ext uri="{FF2B5EF4-FFF2-40B4-BE49-F238E27FC236}">
                <a16:creationId xmlns:a16="http://schemas.microsoft.com/office/drawing/2014/main" id="{37B0EED6-1AEF-E4F8-5787-0463269A4743}"/>
              </a:ext>
            </a:extLst>
          </p:cNvPr>
          <p:cNvPicPr>
            <a:picLocks noChangeAspect="1"/>
          </p:cNvPicPr>
          <p:nvPr/>
        </p:nvPicPr>
        <p:blipFill>
          <a:blip r:embed="rId5"/>
          <a:stretch>
            <a:fillRect/>
          </a:stretch>
        </p:blipFill>
        <p:spPr>
          <a:xfrm>
            <a:off x="5512609" y="1025928"/>
            <a:ext cx="1414236" cy="1344858"/>
          </a:xfrm>
          <a:prstGeom prst="rect">
            <a:avLst/>
          </a:prstGeom>
        </p:spPr>
      </p:pic>
    </p:spTree>
    <p:extLst>
      <p:ext uri="{BB962C8B-B14F-4D97-AF65-F5344CB8AC3E}">
        <p14:creationId xmlns:p14="http://schemas.microsoft.com/office/powerpoint/2010/main" val="1819483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Programma</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Uitwisselen</a:t>
            </a:r>
            <a:r>
              <a:rPr lang="en-US" sz="1500" dirty="0">
                <a:solidFill>
                  <a:srgbClr val="000000"/>
                </a:solidFill>
                <a:latin typeface="Helvetica" panose="020B0604020202020204" pitchFamily="34" charset="0"/>
                <a:cs typeface="Helvetica" panose="020B0604020202020204" pitchFamily="34" charset="0"/>
              </a:rPr>
              <a:t> over </a:t>
            </a:r>
            <a:r>
              <a:rPr lang="en-US" sz="1500" dirty="0" err="1">
                <a:solidFill>
                  <a:srgbClr val="000000"/>
                </a:solidFill>
                <a:latin typeface="Helvetica" panose="020B0604020202020204" pitchFamily="34" charset="0"/>
                <a:cs typeface="Helvetica" panose="020B0604020202020204" pitchFamily="34" charset="0"/>
              </a:rPr>
              <a:t>casussen</a:t>
            </a:r>
            <a:r>
              <a:rPr lang="en-US" sz="1500" dirty="0">
                <a:solidFill>
                  <a:srgbClr val="000000"/>
                </a:solidFill>
                <a:latin typeface="Helvetica" panose="020B0604020202020204" pitchFamily="34" charset="0"/>
                <a:cs typeface="Helvetica" panose="020B0604020202020204" pitchFamily="34" charset="0"/>
              </a:rPr>
              <a:t> m.b.t. </a:t>
            </a:r>
            <a:r>
              <a:rPr lang="en-US" sz="1500" b="1" u="sng" dirty="0">
                <a:solidFill>
                  <a:srgbClr val="000000"/>
                </a:solidFill>
                <a:latin typeface="Helvetica" panose="020B0604020202020204" pitchFamily="34" charset="0"/>
                <a:cs typeface="Helvetica" panose="020B0604020202020204" pitchFamily="34" charset="0"/>
              </a:rPr>
              <a:t>3 </a:t>
            </a:r>
            <a:r>
              <a:rPr lang="en-US" sz="1500" b="1" u="sng" dirty="0" err="1">
                <a:solidFill>
                  <a:srgbClr val="000000"/>
                </a:solidFill>
                <a:latin typeface="Helvetica" panose="020B0604020202020204" pitchFamily="34" charset="0"/>
                <a:cs typeface="Helvetica" panose="020B0604020202020204" pitchFamily="34" charset="0"/>
              </a:rPr>
              <a:t>deelstudies</a:t>
            </a:r>
            <a:r>
              <a:rPr lang="en-US" sz="1500" dirty="0">
                <a:solidFill>
                  <a:srgbClr val="000000"/>
                </a:solidFill>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r>
              <a:rPr lang="en-US" sz="1500" b="1" dirty="0" err="1">
                <a:solidFill>
                  <a:srgbClr val="072771"/>
                </a:solidFill>
                <a:latin typeface="Helvetica" panose="020B0604020202020204" pitchFamily="34" charset="0"/>
                <a:cs typeface="Helvetica" panose="020B0604020202020204" pitchFamily="34" charset="0"/>
              </a:rPr>
              <a:t>Deelstudie</a:t>
            </a:r>
            <a:r>
              <a:rPr lang="en-US" sz="1500" b="1" dirty="0">
                <a:solidFill>
                  <a:srgbClr val="072771"/>
                </a:solidFill>
                <a:latin typeface="Helvetica" panose="020B0604020202020204" pitchFamily="34" charset="0"/>
                <a:cs typeface="Helvetica" panose="020B0604020202020204" pitchFamily="34" charset="0"/>
              </a:rPr>
              <a:t> 4:</a:t>
            </a:r>
            <a:r>
              <a:rPr lang="en-US" sz="1500" dirty="0">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Onderwerpen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objecten</a:t>
            </a:r>
            <a:r>
              <a:rPr lang="en-US" sz="1500" dirty="0">
                <a:solidFill>
                  <a:srgbClr val="000000"/>
                </a:solidFill>
                <a:latin typeface="Helvetica" panose="020B0604020202020204" pitchFamily="34" charset="0"/>
                <a:cs typeface="Helvetica" panose="020B0604020202020204" pitchFamily="34" charset="0"/>
              </a:rPr>
              <a:t> in </a:t>
            </a:r>
            <a:r>
              <a:rPr lang="en-US" sz="1500" dirty="0" err="1">
                <a:solidFill>
                  <a:srgbClr val="000000"/>
                </a:solidFill>
                <a:latin typeface="Helvetica" panose="020B0604020202020204" pitchFamily="34" charset="0"/>
                <a:cs typeface="Helvetica" panose="020B0604020202020204" pitchFamily="34" charset="0"/>
              </a:rPr>
              <a:t>emotienetwerken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nieuwe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invulling</a:t>
            </a:r>
            <a:r>
              <a:rPr lang="en-US" sz="1500" dirty="0">
                <a:solidFill>
                  <a:srgbClr val="000000"/>
                </a:solidFill>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r>
              <a:rPr lang="en-US" sz="1500" b="1" dirty="0" err="1">
                <a:solidFill>
                  <a:srgbClr val="ED4990"/>
                </a:solidFill>
                <a:latin typeface="Helvetica" panose="020B0604020202020204" pitchFamily="34" charset="0"/>
                <a:cs typeface="Helvetica" panose="020B0604020202020204" pitchFamily="34" charset="0"/>
              </a:rPr>
              <a:t>Deelstudie</a:t>
            </a:r>
            <a:r>
              <a:rPr lang="en-US" sz="1500" b="1" dirty="0">
                <a:solidFill>
                  <a:srgbClr val="ED4990"/>
                </a:solidFill>
                <a:latin typeface="Helvetica" panose="020B0604020202020204" pitchFamily="34" charset="0"/>
                <a:cs typeface="Helvetica" panose="020B0604020202020204" pitchFamily="34" charset="0"/>
              </a:rPr>
              <a:t> 3:</a:t>
            </a:r>
            <a:r>
              <a:rPr lang="en-US" sz="1500" dirty="0">
                <a:latin typeface="Helvetica" panose="020B0604020202020204" pitchFamily="34" charset="0"/>
                <a:cs typeface="Helvetica" panose="020B0604020202020204" pitchFamily="34" charset="0"/>
              </a:rPr>
              <a:t> </a:t>
            </a:r>
            <a:r>
              <a:rPr lang="nl" sz="1500" dirty="0">
                <a:latin typeface="Helvetica" panose="020B0604020202020204" pitchFamily="34" charset="0"/>
                <a:cs typeface="Helvetica" panose="020B0604020202020204" pitchFamily="34" charset="0"/>
              </a:rPr>
              <a:t>Puzzelen met vakdidactische kennis.</a:t>
            </a:r>
          </a:p>
          <a:p>
            <a:pPr lvl="1">
              <a:spcBef>
                <a:spcPts val="1600"/>
              </a:spcBef>
              <a:buClr>
                <a:srgbClr val="000000"/>
              </a:buClr>
              <a:buFont typeface="Courier New" panose="02070309020205020404" pitchFamily="49" charset="0"/>
              <a:buChar char="o"/>
            </a:pPr>
            <a:r>
              <a:rPr lang="nl" sz="1500" b="1" dirty="0">
                <a:solidFill>
                  <a:srgbClr val="6600CC"/>
                </a:solidFill>
                <a:latin typeface="Helvetica" panose="020B0604020202020204" pitchFamily="34" charset="0"/>
                <a:cs typeface="Helvetica" panose="020B0604020202020204" pitchFamily="34" charset="0"/>
              </a:rPr>
              <a:t>Deelstudie 1:</a:t>
            </a:r>
            <a:r>
              <a:rPr lang="nl" sz="1500" dirty="0">
                <a:latin typeface="Helvetica" panose="020B0604020202020204" pitchFamily="34" charset="0"/>
                <a:cs typeface="Helvetica" panose="020B0604020202020204" pitchFamily="34" charset="0"/>
              </a:rPr>
              <a:t> </a:t>
            </a:r>
            <a:r>
              <a:rPr lang="nl" sz="1500" dirty="0">
                <a:solidFill>
                  <a:srgbClr val="000000"/>
                </a:solidFill>
                <a:latin typeface="Helvetica" panose="020B0604020202020204" pitchFamily="34" charset="0"/>
                <a:cs typeface="Helvetica" panose="020B0604020202020204" pitchFamily="34" charset="0"/>
              </a:rPr>
              <a:t>Product voor de praktijk n.a.v. </a:t>
            </a:r>
            <a:r>
              <a:rPr lang="nl" sz="1500">
                <a:solidFill>
                  <a:srgbClr val="000000"/>
                </a:solidFill>
                <a:latin typeface="Helvetica" panose="020B0604020202020204" pitchFamily="34" charset="0"/>
                <a:cs typeface="Helvetica" panose="020B0604020202020204" pitchFamily="34" charset="0"/>
              </a:rPr>
              <a:t>literatuuronderzoek.</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In </a:t>
            </a:r>
            <a:r>
              <a:rPr lang="en-US" sz="1500" dirty="0" err="1">
                <a:solidFill>
                  <a:srgbClr val="000000"/>
                </a:solidFill>
                <a:latin typeface="Helvetica" panose="020B0604020202020204" pitchFamily="34" charset="0"/>
                <a:cs typeface="Helvetica" panose="020B0604020202020204" pitchFamily="34" charset="0"/>
              </a:rPr>
              <a:t>groepjes</a:t>
            </a:r>
            <a:r>
              <a:rPr lang="en-US" sz="1500" dirty="0">
                <a:solidFill>
                  <a:srgbClr val="000000"/>
                </a:solidFill>
                <a:latin typeface="Helvetica" panose="020B0604020202020204" pitchFamily="34" charset="0"/>
                <a:cs typeface="Helvetica" panose="020B0604020202020204" pitchFamily="34" charset="0"/>
              </a:rPr>
              <a:t> </a:t>
            </a:r>
            <a:r>
              <a:rPr lang="en-US" sz="1500" b="1" dirty="0">
                <a:latin typeface="Helvetica" panose="020B0604020202020204" pitchFamily="34" charset="0"/>
                <a:cs typeface="Helvetica" panose="020B0604020202020204" pitchFamily="34" charset="0"/>
                <a:sym typeface="Wingdings" panose="05000000000000000000" pitchFamily="2" charset="2"/>
              </a:rPr>
              <a:t></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plenair</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320694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Update deelstudies</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2" name="Table 1">
            <a:extLst>
              <a:ext uri="{FF2B5EF4-FFF2-40B4-BE49-F238E27FC236}">
                <a16:creationId xmlns:a16="http://schemas.microsoft.com/office/drawing/2014/main" id="{045828F2-6DF5-904B-F60D-76B430BE2596}"/>
              </a:ext>
            </a:extLst>
          </p:cNvPr>
          <p:cNvGraphicFramePr>
            <a:graphicFrameLocks noGrp="1"/>
          </p:cNvGraphicFramePr>
          <p:nvPr>
            <p:extLst>
              <p:ext uri="{D42A27DB-BD31-4B8C-83A1-F6EECF244321}">
                <p14:modId xmlns:p14="http://schemas.microsoft.com/office/powerpoint/2010/main" val="4091759655"/>
              </p:ext>
            </p:extLst>
          </p:nvPr>
        </p:nvGraphicFramePr>
        <p:xfrm>
          <a:off x="262759" y="1995690"/>
          <a:ext cx="11666482" cy="3085599"/>
        </p:xfrm>
        <a:graphic>
          <a:graphicData uri="http://schemas.openxmlformats.org/drawingml/2006/table">
            <a:tbl>
              <a:tblPr firstCol="1" bandRow="1">
                <a:tableStyleId>{0660B408-B3CF-4A94-85FC-2B1E0A45F4A2}</a:tableStyleId>
              </a:tblPr>
              <a:tblGrid>
                <a:gridCol w="4088524">
                  <a:extLst>
                    <a:ext uri="{9D8B030D-6E8A-4147-A177-3AD203B41FA5}">
                      <a16:colId xmlns:a16="http://schemas.microsoft.com/office/drawing/2014/main" val="595633108"/>
                    </a:ext>
                  </a:extLst>
                </a:gridCol>
                <a:gridCol w="7577958">
                  <a:extLst>
                    <a:ext uri="{9D8B030D-6E8A-4147-A177-3AD203B41FA5}">
                      <a16:colId xmlns:a16="http://schemas.microsoft.com/office/drawing/2014/main" val="3630123592"/>
                    </a:ext>
                  </a:extLst>
                </a:gridCol>
              </a:tblGrid>
              <a:tr h="702859">
                <a:tc>
                  <a:txBody>
                    <a:bodyPr/>
                    <a:lstStyle/>
                    <a:p>
                      <a:pPr marL="342900" lvl="0" indent="-342900">
                        <a:lnSpc>
                          <a:spcPct val="115000"/>
                        </a:lnSpc>
                        <a:spcAft>
                          <a:spcPts val="800"/>
                        </a:spcAft>
                        <a:buFont typeface="+mj-lt"/>
                        <a:buAutoNum type="arabicPeriod"/>
                      </a:pPr>
                      <a:r>
                        <a:rPr lang="en-US" sz="1250" b="1" kern="100" dirty="0">
                          <a:solidFill>
                            <a:schemeClr val="tx1"/>
                          </a:solidFill>
                          <a:effectLst/>
                          <a:latin typeface="Helvetica" panose="020B0604020202020204" pitchFamily="34" charset="0"/>
                          <a:cs typeface="Helvetica" panose="020B0604020202020204" pitchFamily="34" charset="0"/>
                        </a:rPr>
                        <a:t>What Is </a:t>
                      </a:r>
                      <a:r>
                        <a:rPr lang="en-US" sz="1250" b="1" kern="100" dirty="0" err="1">
                          <a:solidFill>
                            <a:schemeClr val="tx1"/>
                          </a:solidFill>
                          <a:effectLst/>
                          <a:latin typeface="Helvetica" panose="020B0604020202020204" pitchFamily="34" charset="0"/>
                          <a:cs typeface="Helvetica" panose="020B0604020202020204" pitchFamily="34" charset="0"/>
                        </a:rPr>
                        <a:t>Multiperspectival</a:t>
                      </a:r>
                      <a:r>
                        <a:rPr lang="en-US" sz="1250" b="1" kern="100" dirty="0">
                          <a:solidFill>
                            <a:schemeClr val="tx1"/>
                          </a:solidFill>
                          <a:effectLst/>
                          <a:latin typeface="Helvetica" panose="020B0604020202020204" pitchFamily="34" charset="0"/>
                          <a:cs typeface="Helvetica" panose="020B0604020202020204" pitchFamily="34" charset="0"/>
                        </a:rPr>
                        <a:t> Heritage Education?: Comparing Schools and Heritage Institutions</a:t>
                      </a:r>
                      <a:endParaRPr lang="nl-NL" sz="1250" b="1"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tc>
                  <a:txBody>
                    <a:bodyPr/>
                    <a:lstStyle/>
                    <a:p>
                      <a:pPr>
                        <a:lnSpc>
                          <a:spcPct val="115000"/>
                        </a:lnSpc>
                        <a:spcAft>
                          <a:spcPts val="800"/>
                        </a:spcAft>
                      </a:pPr>
                      <a:r>
                        <a:rPr lang="nl-NL" sz="1250" kern="100" dirty="0">
                          <a:solidFill>
                            <a:schemeClr val="tx1"/>
                          </a:solidFill>
                          <a:effectLst/>
                          <a:latin typeface="Helvetica" panose="020B0604020202020204" pitchFamily="34" charset="0"/>
                          <a:cs typeface="Helvetica" panose="020B0604020202020204" pitchFamily="34" charset="0"/>
                        </a:rPr>
                        <a:t>Een literatuur- en interviewstudie naar definities en doelen van </a:t>
                      </a:r>
                      <a:r>
                        <a:rPr lang="nl-NL" sz="1250" kern="100" dirty="0" err="1">
                          <a:solidFill>
                            <a:schemeClr val="tx1"/>
                          </a:solidFill>
                          <a:effectLst/>
                          <a:latin typeface="Helvetica" panose="020B0604020202020204" pitchFamily="34" charset="0"/>
                          <a:cs typeface="Helvetica" panose="020B0604020202020204" pitchFamily="34" charset="0"/>
                        </a:rPr>
                        <a:t>multiperspectiviteit</a:t>
                      </a:r>
                      <a:r>
                        <a:rPr lang="nl-NL" sz="1250" kern="100" dirty="0">
                          <a:solidFill>
                            <a:schemeClr val="tx1"/>
                          </a:solidFill>
                          <a:effectLst/>
                          <a:latin typeface="Helvetica" panose="020B0604020202020204" pitchFamily="34" charset="0"/>
                          <a:cs typeface="Helvetica" panose="020B0604020202020204" pitchFamily="34" charset="0"/>
                        </a:rPr>
                        <a:t> en erfgoededucatie </a:t>
                      </a:r>
                      <a:br>
                        <a:rPr lang="nl-NL" sz="1250" kern="100" dirty="0">
                          <a:solidFill>
                            <a:schemeClr val="tx1"/>
                          </a:solidFill>
                          <a:effectLst/>
                          <a:latin typeface="Helvetica" panose="020B0604020202020204" pitchFamily="34" charset="0"/>
                          <a:cs typeface="Helvetica" panose="020B0604020202020204" pitchFamily="34" charset="0"/>
                        </a:rPr>
                      </a:br>
                      <a:r>
                        <a:rPr lang="nl-NL" sz="1250" kern="100" dirty="0">
                          <a:solidFill>
                            <a:schemeClr val="tx1"/>
                          </a:solidFill>
                          <a:effectLst/>
                          <a:latin typeface="Helvetica" panose="020B0604020202020204" pitchFamily="34" charset="0"/>
                          <a:cs typeface="Helvetica" panose="020B0604020202020204" pitchFamily="34" charset="0"/>
                        </a:rPr>
                        <a:t>in drie educatieve contexten: PO, VO en erfgoedinstellingen. </a:t>
                      </a:r>
                      <a:endParaRPr lang="nl-NL" sz="1250"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extLst>
                  <a:ext uri="{0D108BD9-81ED-4DB2-BD59-A6C34878D82A}">
                    <a16:rowId xmlns:a16="http://schemas.microsoft.com/office/drawing/2014/main" val="1391273098"/>
                  </a:ext>
                </a:extLst>
              </a:tr>
              <a:tr h="775111">
                <a:tc>
                  <a:txBody>
                    <a:bodyPr/>
                    <a:lstStyle/>
                    <a:p>
                      <a:pPr marL="342900" lvl="0" indent="-342900">
                        <a:lnSpc>
                          <a:spcPct val="115000"/>
                        </a:lnSpc>
                        <a:spcAft>
                          <a:spcPts val="800"/>
                        </a:spcAft>
                        <a:buFont typeface="+mj-lt"/>
                        <a:buAutoNum type="arabicPeriod" startAt="2"/>
                      </a:pPr>
                      <a:r>
                        <a:rPr lang="en-US" sz="1250" b="1" kern="100" dirty="0" err="1">
                          <a:solidFill>
                            <a:schemeClr val="tx1"/>
                          </a:solidFill>
                          <a:effectLst/>
                          <a:latin typeface="Helvetica" panose="020B0604020202020204" pitchFamily="34" charset="0"/>
                          <a:cs typeface="Helvetica" panose="020B0604020202020204" pitchFamily="34" charset="0"/>
                        </a:rPr>
                        <a:t>Recontextualising</a:t>
                      </a:r>
                      <a:r>
                        <a:rPr lang="en-US" sz="1250" b="1" kern="100" dirty="0">
                          <a:solidFill>
                            <a:schemeClr val="tx1"/>
                          </a:solidFill>
                          <a:effectLst/>
                          <a:latin typeface="Helvetica" panose="020B0604020202020204" pitchFamily="34" charset="0"/>
                          <a:cs typeface="Helvetica" panose="020B0604020202020204" pitchFamily="34" charset="0"/>
                        </a:rPr>
                        <a:t> </a:t>
                      </a:r>
                      <a:r>
                        <a:rPr lang="en-US" sz="1250" b="1" kern="100" dirty="0" err="1">
                          <a:solidFill>
                            <a:schemeClr val="tx1"/>
                          </a:solidFill>
                          <a:effectLst/>
                          <a:latin typeface="Helvetica" panose="020B0604020202020204" pitchFamily="34" charset="0"/>
                          <a:cs typeface="Helvetica" panose="020B0604020202020204" pitchFamily="34" charset="0"/>
                        </a:rPr>
                        <a:t>Multiperspective</a:t>
                      </a:r>
                      <a:r>
                        <a:rPr lang="en-US" sz="1250" b="1" kern="100" dirty="0">
                          <a:solidFill>
                            <a:schemeClr val="tx1"/>
                          </a:solidFill>
                          <a:effectLst/>
                          <a:latin typeface="Helvetica" panose="020B0604020202020204" pitchFamily="34" charset="0"/>
                          <a:cs typeface="Helvetica" panose="020B0604020202020204" pitchFamily="34" charset="0"/>
                        </a:rPr>
                        <a:t> Practices: Between Heritage Institutions and Schools</a:t>
                      </a:r>
                      <a:endParaRPr lang="nl-NL" sz="1250" b="1"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tc>
                  <a:txBody>
                    <a:bodyPr/>
                    <a:lstStyle/>
                    <a:p>
                      <a:pPr>
                        <a:lnSpc>
                          <a:spcPct val="115000"/>
                        </a:lnSpc>
                        <a:spcAft>
                          <a:spcPts val="800"/>
                        </a:spcAft>
                      </a:pPr>
                      <a:r>
                        <a:rPr lang="nl-NL" sz="1250" kern="100" dirty="0">
                          <a:solidFill>
                            <a:schemeClr val="tx1"/>
                          </a:solidFill>
                          <a:effectLst/>
                          <a:latin typeface="Helvetica" panose="020B0604020202020204" pitchFamily="34" charset="0"/>
                          <a:cs typeface="Helvetica" panose="020B0604020202020204" pitchFamily="34" charset="0"/>
                        </a:rPr>
                        <a:t>Een ontwerpstudie waarin a.d.h.v. casussen uit de PLG wordt onderzocht hoe </a:t>
                      </a:r>
                      <a:r>
                        <a:rPr lang="nl-NL" sz="1250" kern="100" dirty="0" err="1">
                          <a:solidFill>
                            <a:schemeClr val="tx1"/>
                          </a:solidFill>
                          <a:effectLst/>
                          <a:latin typeface="Helvetica" panose="020B0604020202020204" pitchFamily="34" charset="0"/>
                          <a:cs typeface="Helvetica" panose="020B0604020202020204" pitchFamily="34" charset="0"/>
                        </a:rPr>
                        <a:t>recontextualisering</a:t>
                      </a:r>
                      <a:r>
                        <a:rPr lang="nl-NL" sz="1250" kern="100" dirty="0">
                          <a:solidFill>
                            <a:schemeClr val="tx1"/>
                          </a:solidFill>
                          <a:effectLst/>
                          <a:latin typeface="Helvetica" panose="020B0604020202020204" pitchFamily="34" charset="0"/>
                          <a:cs typeface="Helvetica" panose="020B0604020202020204" pitchFamily="34" charset="0"/>
                        </a:rPr>
                        <a:t> van kennis over </a:t>
                      </a:r>
                      <a:r>
                        <a:rPr lang="nl-NL" sz="1250" kern="100" dirty="0" err="1">
                          <a:solidFill>
                            <a:schemeClr val="tx1"/>
                          </a:solidFill>
                          <a:effectLst/>
                          <a:latin typeface="Helvetica" panose="020B0604020202020204" pitchFamily="34" charset="0"/>
                          <a:cs typeface="Helvetica" panose="020B0604020202020204" pitchFamily="34" charset="0"/>
                        </a:rPr>
                        <a:t>multiperspectivistische</a:t>
                      </a:r>
                      <a:r>
                        <a:rPr lang="nl-NL" sz="1250" kern="100" dirty="0">
                          <a:solidFill>
                            <a:schemeClr val="tx1"/>
                          </a:solidFill>
                          <a:effectLst/>
                          <a:latin typeface="Helvetica" panose="020B0604020202020204" pitchFamily="34" charset="0"/>
                          <a:cs typeface="Helvetica" panose="020B0604020202020204" pitchFamily="34" charset="0"/>
                        </a:rPr>
                        <a:t> erfgoededucatie plaatsvindt tussen scholen en erfgoedinstellingen, </a:t>
                      </a:r>
                      <a:br>
                        <a:rPr lang="nl-NL" sz="1250" kern="100" dirty="0">
                          <a:solidFill>
                            <a:schemeClr val="tx1"/>
                          </a:solidFill>
                          <a:effectLst/>
                          <a:latin typeface="Helvetica" panose="020B0604020202020204" pitchFamily="34" charset="0"/>
                          <a:cs typeface="Helvetica" panose="020B0604020202020204" pitchFamily="34" charset="0"/>
                        </a:rPr>
                      </a:br>
                      <a:r>
                        <a:rPr lang="nl-NL" sz="1250" kern="100" dirty="0">
                          <a:solidFill>
                            <a:schemeClr val="tx1"/>
                          </a:solidFill>
                          <a:effectLst/>
                          <a:latin typeface="Helvetica" panose="020B0604020202020204" pitchFamily="34" charset="0"/>
                          <a:cs typeface="Helvetica" panose="020B0604020202020204" pitchFamily="34" charset="0"/>
                        </a:rPr>
                        <a:t>en wat daarvoor nodig is.</a:t>
                      </a:r>
                      <a:endParaRPr lang="nl-NL" sz="1250"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extLst>
                  <a:ext uri="{0D108BD9-81ED-4DB2-BD59-A6C34878D82A}">
                    <a16:rowId xmlns:a16="http://schemas.microsoft.com/office/drawing/2014/main" val="3603600639"/>
                  </a:ext>
                </a:extLst>
              </a:tr>
              <a:tr h="702859">
                <a:tc>
                  <a:txBody>
                    <a:bodyPr/>
                    <a:lstStyle/>
                    <a:p>
                      <a:pPr marL="342900" lvl="0" indent="-342900">
                        <a:lnSpc>
                          <a:spcPct val="115000"/>
                        </a:lnSpc>
                        <a:spcAft>
                          <a:spcPts val="800"/>
                        </a:spcAft>
                        <a:buFont typeface="+mj-lt"/>
                        <a:buAutoNum type="arabicPeriod" startAt="3"/>
                      </a:pPr>
                      <a:r>
                        <a:rPr lang="en-US" sz="1250" b="1" kern="100" dirty="0">
                          <a:solidFill>
                            <a:schemeClr val="tx1"/>
                          </a:solidFill>
                          <a:effectLst/>
                          <a:latin typeface="Helvetica" panose="020B0604020202020204" pitchFamily="34" charset="0"/>
                          <a:cs typeface="Helvetica" panose="020B0604020202020204" pitchFamily="34" charset="0"/>
                        </a:rPr>
                        <a:t>Designing Heritage Education: </a:t>
                      </a:r>
                      <a:br>
                        <a:rPr lang="en-US" sz="1250" b="1" kern="100" dirty="0">
                          <a:solidFill>
                            <a:schemeClr val="tx1"/>
                          </a:solidFill>
                          <a:effectLst/>
                          <a:latin typeface="Helvetica" panose="020B0604020202020204" pitchFamily="34" charset="0"/>
                          <a:cs typeface="Helvetica" panose="020B0604020202020204" pitchFamily="34" charset="0"/>
                        </a:rPr>
                      </a:br>
                      <a:r>
                        <a:rPr lang="en-US" sz="1250" b="1" kern="100" dirty="0">
                          <a:solidFill>
                            <a:schemeClr val="tx1"/>
                          </a:solidFill>
                          <a:effectLst/>
                          <a:latin typeface="Helvetica" panose="020B0604020202020204" pitchFamily="34" charset="0"/>
                          <a:cs typeface="Helvetica" panose="020B0604020202020204" pitchFamily="34" charset="0"/>
                        </a:rPr>
                        <a:t>Teachers’ and Heritage Educators’ Use of Pedagogical Content Knowledge </a:t>
                      </a:r>
                      <a:endParaRPr lang="nl-NL" sz="1250" b="1"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tc>
                  <a:txBody>
                    <a:bodyPr/>
                    <a:lstStyle/>
                    <a:p>
                      <a:pPr>
                        <a:lnSpc>
                          <a:spcPct val="115000"/>
                        </a:lnSpc>
                        <a:spcAft>
                          <a:spcPts val="800"/>
                        </a:spcAft>
                      </a:pPr>
                      <a:r>
                        <a:rPr lang="nl-NL" sz="1250" kern="100" dirty="0">
                          <a:solidFill>
                            <a:schemeClr val="tx1"/>
                          </a:solidFill>
                          <a:effectLst/>
                          <a:latin typeface="Helvetica" panose="020B0604020202020204" pitchFamily="34" charset="0"/>
                          <a:cs typeface="Helvetica" panose="020B0604020202020204" pitchFamily="34" charset="0"/>
                        </a:rPr>
                        <a:t>Een interviewstudie waarin de vakdidactische kennis [PCK] van docenten [PO/VO] en </a:t>
                      </a:r>
                      <a:r>
                        <a:rPr lang="nl-NL" sz="1250" kern="100" dirty="0" err="1">
                          <a:solidFill>
                            <a:schemeClr val="tx1"/>
                          </a:solidFill>
                          <a:effectLst/>
                          <a:latin typeface="Helvetica" panose="020B0604020202020204" pitchFamily="34" charset="0"/>
                          <a:cs typeface="Helvetica" panose="020B0604020202020204" pitchFamily="34" charset="0"/>
                        </a:rPr>
                        <a:t>erfgoededucatoren</a:t>
                      </a:r>
                      <a:r>
                        <a:rPr lang="nl-NL" sz="1250" kern="100" dirty="0">
                          <a:solidFill>
                            <a:schemeClr val="tx1"/>
                          </a:solidFill>
                          <a:effectLst/>
                          <a:latin typeface="Helvetica" panose="020B0604020202020204" pitchFamily="34" charset="0"/>
                          <a:cs typeface="Helvetica" panose="020B0604020202020204" pitchFamily="34" charset="0"/>
                        </a:rPr>
                        <a:t> zichtbaar wordt gemaakt d.m.v. luidop </a:t>
                      </a:r>
                      <a:r>
                        <a:rPr lang="nl-NL" sz="1250" kern="100" dirty="0" err="1">
                          <a:solidFill>
                            <a:schemeClr val="tx1"/>
                          </a:solidFill>
                          <a:effectLst/>
                          <a:latin typeface="Helvetica" panose="020B0604020202020204" pitchFamily="34" charset="0"/>
                          <a:cs typeface="Helvetica" panose="020B0604020202020204" pitchFamily="34" charset="0"/>
                        </a:rPr>
                        <a:t>didactiseren</a:t>
                      </a:r>
                      <a:r>
                        <a:rPr lang="nl-NL" sz="1250" kern="100" dirty="0">
                          <a:solidFill>
                            <a:schemeClr val="tx1"/>
                          </a:solidFill>
                          <a:effectLst/>
                          <a:latin typeface="Helvetica" panose="020B0604020202020204" pitchFamily="34" charset="0"/>
                          <a:cs typeface="Helvetica" panose="020B0604020202020204" pitchFamily="34" charset="0"/>
                        </a:rPr>
                        <a:t>.</a:t>
                      </a:r>
                      <a:endParaRPr lang="nl-NL" sz="1250"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extLst>
                  <a:ext uri="{0D108BD9-81ED-4DB2-BD59-A6C34878D82A}">
                    <a16:rowId xmlns:a16="http://schemas.microsoft.com/office/drawing/2014/main" val="1352551691"/>
                  </a:ext>
                </a:extLst>
              </a:tr>
              <a:tr h="904770">
                <a:tc>
                  <a:txBody>
                    <a:bodyPr/>
                    <a:lstStyle/>
                    <a:p>
                      <a:pPr marL="342900" lvl="0" indent="-342900">
                        <a:lnSpc>
                          <a:spcPct val="115000"/>
                        </a:lnSpc>
                        <a:spcAft>
                          <a:spcPts val="800"/>
                        </a:spcAft>
                        <a:buFont typeface="+mj-lt"/>
                        <a:buAutoNum type="arabicPeriod" startAt="4"/>
                      </a:pPr>
                      <a:r>
                        <a:rPr lang="en-US" sz="1250" b="1" strike="sngStrike" kern="100" dirty="0">
                          <a:solidFill>
                            <a:schemeClr val="tx1"/>
                          </a:solidFill>
                          <a:effectLst/>
                          <a:latin typeface="Helvetica" panose="020B0604020202020204" pitchFamily="34" charset="0"/>
                          <a:cs typeface="Helvetica" panose="020B0604020202020204" pitchFamily="34" charset="0"/>
                        </a:rPr>
                        <a:t>Learning between Collections and Classrooms: </a:t>
                      </a:r>
                      <a:br>
                        <a:rPr lang="en-US" sz="1250" b="1" strike="sngStrike" kern="100" dirty="0">
                          <a:solidFill>
                            <a:schemeClr val="tx1"/>
                          </a:solidFill>
                          <a:effectLst/>
                          <a:latin typeface="Helvetica" panose="020B0604020202020204" pitchFamily="34" charset="0"/>
                          <a:cs typeface="Helvetica" panose="020B0604020202020204" pitchFamily="34" charset="0"/>
                        </a:rPr>
                      </a:br>
                      <a:r>
                        <a:rPr lang="en-US" sz="1250" b="1" strike="sngStrike" kern="100" dirty="0">
                          <a:solidFill>
                            <a:schemeClr val="tx1"/>
                          </a:solidFill>
                          <a:effectLst/>
                          <a:latin typeface="Helvetica" panose="020B0604020202020204" pitchFamily="34" charset="0"/>
                          <a:cs typeface="Helvetica" panose="020B0604020202020204" pitchFamily="34" charset="0"/>
                        </a:rPr>
                        <a:t>The Affective and Cognitive Impact of Heritage Objects and Visual Representations </a:t>
                      </a:r>
                      <a:endParaRPr lang="nl-NL" sz="1250" b="1" strike="sngStrike"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tc>
                  <a:txBody>
                    <a:bodyPr/>
                    <a:lstStyle/>
                    <a:p>
                      <a:pPr>
                        <a:lnSpc>
                          <a:spcPct val="115000"/>
                        </a:lnSpc>
                        <a:spcAft>
                          <a:spcPts val="800"/>
                        </a:spcAft>
                      </a:pPr>
                      <a:r>
                        <a:rPr lang="nl-NL" sz="1250" strike="sngStrike" kern="100" dirty="0">
                          <a:solidFill>
                            <a:schemeClr val="tx1"/>
                          </a:solidFill>
                          <a:effectLst/>
                          <a:latin typeface="Helvetica" panose="020B0604020202020204" pitchFamily="34" charset="0"/>
                          <a:cs typeface="Helvetica" panose="020B0604020202020204" pitchFamily="34" charset="0"/>
                        </a:rPr>
                        <a:t>Een impactstudie waarin PLG-leden en leerlingen de affectieve en cognitieve impact vergelijken van fysieke objecten in een erfgoedcontext en visuele representaties in de klas [KT/LT].</a:t>
                      </a:r>
                    </a:p>
                  </a:txBody>
                  <a:tcPr marL="68580" marR="68580" marT="0" marB="0"/>
                </a:tc>
                <a:extLst>
                  <a:ext uri="{0D108BD9-81ED-4DB2-BD59-A6C34878D82A}">
                    <a16:rowId xmlns:a16="http://schemas.microsoft.com/office/drawing/2014/main" val="3819742280"/>
                  </a:ext>
                </a:extLst>
              </a:tr>
            </a:tbl>
          </a:graphicData>
        </a:graphic>
      </p:graphicFrame>
      <p:sp>
        <p:nvSpPr>
          <p:cNvPr id="5" name="TextBox 4">
            <a:extLst>
              <a:ext uri="{FF2B5EF4-FFF2-40B4-BE49-F238E27FC236}">
                <a16:creationId xmlns:a16="http://schemas.microsoft.com/office/drawing/2014/main" id="{8D6DD08A-67FB-D263-F0FA-3DFA6A28EBA0}"/>
              </a:ext>
            </a:extLst>
          </p:cNvPr>
          <p:cNvSpPr txBox="1"/>
          <p:nvPr/>
        </p:nvSpPr>
        <p:spPr>
          <a:xfrm>
            <a:off x="3785418" y="5645095"/>
            <a:ext cx="4621163" cy="669414"/>
          </a:xfrm>
          <a:prstGeom prst="rect">
            <a:avLst/>
          </a:prstGeom>
          <a:solidFill>
            <a:schemeClr val="bg1"/>
          </a:solidFill>
          <a:ln>
            <a:solidFill>
              <a:srgbClr val="FF3399"/>
            </a:solidFill>
          </a:ln>
        </p:spPr>
        <p:txBody>
          <a:bodyPr wrap="square" rtlCol="0">
            <a:spAutoFit/>
          </a:bodyPr>
          <a:lstStyle/>
          <a:p>
            <a:pPr marL="186262" indent="0" algn="ctr">
              <a:spcBef>
                <a:spcPts val="1600"/>
              </a:spcBef>
              <a:buClr>
                <a:srgbClr val="000000"/>
              </a:buClr>
              <a:buSzPts val="1400"/>
              <a:buNone/>
            </a:pPr>
            <a:r>
              <a:rPr lang="en-US" sz="1250" dirty="0" err="1">
                <a:solidFill>
                  <a:srgbClr val="000000"/>
                </a:solidFill>
                <a:latin typeface="Helvetica" panose="020B0604020202020204" pitchFamily="34" charset="0"/>
                <a:cs typeface="Helvetica" panose="020B0604020202020204" pitchFamily="34" charset="0"/>
              </a:rPr>
              <a:t>Deelstudie</a:t>
            </a:r>
            <a:r>
              <a:rPr lang="en-US" sz="1250" dirty="0">
                <a:solidFill>
                  <a:srgbClr val="000000"/>
                </a:solidFill>
                <a:latin typeface="Helvetica" panose="020B0604020202020204" pitchFamily="34" charset="0"/>
                <a:cs typeface="Helvetica" panose="020B0604020202020204" pitchFamily="34" charset="0"/>
              </a:rPr>
              <a:t> 4 </a:t>
            </a:r>
            <a:r>
              <a:rPr lang="en-US" sz="1250" dirty="0" err="1">
                <a:solidFill>
                  <a:srgbClr val="000000"/>
                </a:solidFill>
                <a:latin typeface="Helvetica" panose="020B0604020202020204" pitchFamily="34" charset="0"/>
                <a:cs typeface="Helvetica" panose="020B0604020202020204" pitchFamily="34" charset="0"/>
              </a:rPr>
              <a:t>heeft</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een</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nieuwe</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invulling</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gekregen</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n.a.v</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buitenkring</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januari</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en</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werksessie</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projectteam</a:t>
            </a:r>
            <a:r>
              <a:rPr lang="en-US" sz="1250" dirty="0">
                <a:solidFill>
                  <a:srgbClr val="000000"/>
                </a:solidFill>
                <a:latin typeface="Helvetica" panose="020B0604020202020204" pitchFamily="34" charset="0"/>
                <a:cs typeface="Helvetica" panose="020B0604020202020204" pitchFamily="34" charset="0"/>
              </a:rPr>
              <a:t>.</a:t>
            </a:r>
            <a:br>
              <a:rPr lang="en-US" sz="1250" dirty="0">
                <a:solidFill>
                  <a:srgbClr val="000000"/>
                </a:solidFill>
                <a:latin typeface="Helvetica" panose="020B0604020202020204" pitchFamily="34" charset="0"/>
                <a:cs typeface="Helvetica" panose="020B0604020202020204" pitchFamily="34" charset="0"/>
              </a:rPr>
            </a:br>
            <a:r>
              <a:rPr lang="en-US" sz="1250" dirty="0" err="1">
                <a:solidFill>
                  <a:srgbClr val="000000"/>
                </a:solidFill>
                <a:latin typeface="Helvetica" panose="020B0604020202020204" pitchFamily="34" charset="0"/>
                <a:cs typeface="Helvetica" panose="020B0604020202020204" pitchFamily="34" charset="0"/>
              </a:rPr>
              <a:t>Hier</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kom</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ik</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zometeen</a:t>
            </a:r>
            <a:r>
              <a:rPr lang="en-US" sz="1250" dirty="0">
                <a:solidFill>
                  <a:srgbClr val="000000"/>
                </a:solidFill>
                <a:latin typeface="Helvetica" panose="020B0604020202020204" pitchFamily="34" charset="0"/>
                <a:cs typeface="Helvetica" panose="020B0604020202020204" pitchFamily="34" charset="0"/>
              </a:rPr>
              <a:t> op </a:t>
            </a:r>
            <a:r>
              <a:rPr lang="en-US" sz="1250" dirty="0" err="1">
                <a:solidFill>
                  <a:srgbClr val="000000"/>
                </a:solidFill>
                <a:latin typeface="Helvetica" panose="020B0604020202020204" pitchFamily="34" charset="0"/>
                <a:cs typeface="Helvetica" panose="020B0604020202020204" pitchFamily="34" charset="0"/>
              </a:rPr>
              <a:t>terug</a:t>
            </a:r>
            <a:r>
              <a:rPr lang="en-US" sz="1250" dirty="0">
                <a:solidFill>
                  <a:srgbClr val="000000"/>
                </a:solidFill>
                <a:latin typeface="Helvetica" panose="020B0604020202020204" pitchFamily="34" charset="0"/>
                <a:cs typeface="Helvetica" panose="020B0604020202020204" pitchFamily="34" charset="0"/>
              </a:rPr>
              <a:t>.</a:t>
            </a:r>
            <a:endParaRPr lang="en-US" sz="1250" dirty="0">
              <a:solidFill>
                <a:srgbClr val="192A84"/>
              </a:solidFill>
              <a:latin typeface="Helvetica" panose="020B0604020202020204" pitchFamily="34" charset="0"/>
              <a:cs typeface="Helvetica" panose="020B0604020202020204" pitchFamily="34" charset="0"/>
            </a:endParaRPr>
          </a:p>
        </p:txBody>
      </p:sp>
      <p:sp>
        <p:nvSpPr>
          <p:cNvPr id="6" name="Arrow: Down 5">
            <a:extLst>
              <a:ext uri="{FF2B5EF4-FFF2-40B4-BE49-F238E27FC236}">
                <a16:creationId xmlns:a16="http://schemas.microsoft.com/office/drawing/2014/main" id="{05EECE8B-9309-FE47-E112-C5ED74348949}"/>
              </a:ext>
            </a:extLst>
          </p:cNvPr>
          <p:cNvSpPr/>
          <p:nvPr/>
        </p:nvSpPr>
        <p:spPr>
          <a:xfrm>
            <a:off x="5804624" y="4724447"/>
            <a:ext cx="582749" cy="972761"/>
          </a:xfrm>
          <a:prstGeom prst="downArrow">
            <a:avLst/>
          </a:prstGeom>
          <a:solidFill>
            <a:srgbClr val="072771"/>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485343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NL" sz="2500" dirty="0">
                <a:latin typeface="Merriweather" panose="02060503050406030704" pitchFamily="18" charset="0"/>
              </a:rPr>
              <a:t>U</a:t>
            </a:r>
            <a:r>
              <a:rPr lang="nl" sz="2500" dirty="0">
                <a:latin typeface="Merriweather" panose="02060503050406030704" pitchFamily="18" charset="0"/>
              </a:rPr>
              <a:t>pdate PLG-bijeenkomsten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3" name="Table 2">
            <a:extLst>
              <a:ext uri="{FF2B5EF4-FFF2-40B4-BE49-F238E27FC236}">
                <a16:creationId xmlns:a16="http://schemas.microsoft.com/office/drawing/2014/main" id="{15710DA6-B839-D22D-04DC-9A2DEDD8D8C7}"/>
              </a:ext>
            </a:extLst>
          </p:cNvPr>
          <p:cNvGraphicFramePr>
            <a:graphicFrameLocks noGrp="1"/>
          </p:cNvGraphicFramePr>
          <p:nvPr>
            <p:extLst>
              <p:ext uri="{D42A27DB-BD31-4B8C-83A1-F6EECF244321}">
                <p14:modId xmlns:p14="http://schemas.microsoft.com/office/powerpoint/2010/main" val="3891797617"/>
              </p:ext>
            </p:extLst>
          </p:nvPr>
        </p:nvGraphicFramePr>
        <p:xfrm>
          <a:off x="1046628" y="2090253"/>
          <a:ext cx="10098743" cy="3933088"/>
        </p:xfrm>
        <a:graphic>
          <a:graphicData uri="http://schemas.openxmlformats.org/drawingml/2006/table">
            <a:tbl>
              <a:tblPr firstRow="1" firstCol="1" bandRow="1">
                <a:tableStyleId>{93296810-A885-4BE3-A3E7-6D5BEEA58F35}</a:tableStyleId>
              </a:tblPr>
              <a:tblGrid>
                <a:gridCol w="2905275">
                  <a:extLst>
                    <a:ext uri="{9D8B030D-6E8A-4147-A177-3AD203B41FA5}">
                      <a16:colId xmlns:a16="http://schemas.microsoft.com/office/drawing/2014/main" val="566164086"/>
                    </a:ext>
                  </a:extLst>
                </a:gridCol>
                <a:gridCol w="7193468">
                  <a:extLst>
                    <a:ext uri="{9D8B030D-6E8A-4147-A177-3AD203B41FA5}">
                      <a16:colId xmlns:a16="http://schemas.microsoft.com/office/drawing/2014/main" val="2692764803"/>
                    </a:ext>
                  </a:extLst>
                </a:gridCol>
              </a:tblGrid>
              <a:tr h="294070">
                <a:tc>
                  <a:txBody>
                    <a:bodyPr/>
                    <a:lstStyle/>
                    <a:p>
                      <a:pPr algn="l">
                        <a:lnSpc>
                          <a:spcPct val="115000"/>
                        </a:lnSpc>
                      </a:pPr>
                      <a:r>
                        <a:rPr lang="nl-NL" sz="1500" dirty="0">
                          <a:solidFill>
                            <a:schemeClr val="bg1"/>
                          </a:solidFill>
                          <a:effectLst/>
                          <a:latin typeface="Helvetica" panose="020B0604020202020204" pitchFamily="34" charset="0"/>
                          <a:cs typeface="Helvetica" panose="020B0604020202020204" pitchFamily="34" charset="0"/>
                        </a:rPr>
                        <a:t>Bijeenkomst</a:t>
                      </a:r>
                      <a:endParaRPr lang="nl-NL" sz="15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tc>
                  <a:txBody>
                    <a:bodyPr/>
                    <a:lstStyle/>
                    <a:p>
                      <a:pPr algn="l">
                        <a:lnSpc>
                          <a:spcPct val="115000"/>
                        </a:lnSpc>
                      </a:pPr>
                      <a:r>
                        <a:rPr lang="nl-NL" sz="1500" dirty="0">
                          <a:solidFill>
                            <a:schemeClr val="bg1"/>
                          </a:solidFill>
                          <a:effectLst/>
                          <a:latin typeface="Helvetica" panose="020B0604020202020204" pitchFamily="34" charset="0"/>
                          <a:cs typeface="Helvetica" panose="020B0604020202020204" pitchFamily="34" charset="0"/>
                        </a:rPr>
                        <a:t>Activiteit</a:t>
                      </a:r>
                      <a:endParaRPr lang="nl-NL" sz="15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extLst>
                  <a:ext uri="{0D108BD9-81ED-4DB2-BD59-A6C34878D82A}">
                    <a16:rowId xmlns:a16="http://schemas.microsoft.com/office/drawing/2014/main" val="284691585"/>
                  </a:ext>
                </a:extLst>
              </a:tr>
              <a:tr h="606503">
                <a:tc>
                  <a:txBody>
                    <a:bodyPr/>
                    <a:lstStyle/>
                    <a:p>
                      <a:pPr algn="l">
                        <a:lnSpc>
                          <a:spcPct val="115000"/>
                        </a:lnSpc>
                      </a:pPr>
                      <a:r>
                        <a:rPr lang="en-US" sz="1500" dirty="0">
                          <a:solidFill>
                            <a:schemeClr val="bg1"/>
                          </a:solidFill>
                          <a:effectLst/>
                          <a:latin typeface="Helvetica" panose="020B0604020202020204" pitchFamily="34" charset="0"/>
                          <a:cs typeface="Helvetica" panose="020B0604020202020204" pitchFamily="34" charset="0"/>
                        </a:rPr>
                        <a:t>B1 | Bring your best practice</a:t>
                      </a:r>
                      <a:endParaRPr lang="nl-NL" sz="15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tc>
                  <a:txBody>
                    <a:bodyPr/>
                    <a:lstStyle/>
                    <a:p>
                      <a:pPr algn="l">
                        <a:lnSpc>
                          <a:spcPct val="115000"/>
                        </a:lnSpc>
                      </a:pPr>
                      <a:r>
                        <a:rPr lang="nl-NL" sz="1500" dirty="0">
                          <a:solidFill>
                            <a:srgbClr val="FFFFFF"/>
                          </a:solidFill>
                          <a:effectLst/>
                          <a:latin typeface="Helvetica" panose="020B0604020202020204" pitchFamily="34" charset="0"/>
                          <a:cs typeface="Helvetica" panose="020B0604020202020204" pitchFamily="34" charset="0"/>
                        </a:rPr>
                        <a:t>PLG analyseert </a:t>
                      </a:r>
                      <a:r>
                        <a:rPr lang="nl-NL" sz="1500" i="1" dirty="0" err="1">
                          <a:solidFill>
                            <a:srgbClr val="FFFFFF"/>
                          </a:solidFill>
                          <a:effectLst/>
                          <a:latin typeface="Helvetica" panose="020B0604020202020204" pitchFamily="34" charset="0"/>
                          <a:cs typeface="Helvetica" panose="020B0604020202020204" pitchFamily="34" charset="0"/>
                        </a:rPr>
                        <a:t>good</a:t>
                      </a:r>
                      <a:r>
                        <a:rPr lang="nl-NL" sz="1500" i="1" dirty="0">
                          <a:solidFill>
                            <a:srgbClr val="FFFFFF"/>
                          </a:solidFill>
                          <a:effectLst/>
                          <a:latin typeface="Helvetica" panose="020B0604020202020204" pitchFamily="34" charset="0"/>
                          <a:cs typeface="Helvetica" panose="020B0604020202020204" pitchFamily="34" charset="0"/>
                        </a:rPr>
                        <a:t> </a:t>
                      </a:r>
                      <a:r>
                        <a:rPr lang="nl-NL" sz="1500" i="1" dirty="0" err="1">
                          <a:solidFill>
                            <a:srgbClr val="FFFFFF"/>
                          </a:solidFill>
                          <a:effectLst/>
                          <a:latin typeface="Helvetica" panose="020B0604020202020204" pitchFamily="34" charset="0"/>
                          <a:cs typeface="Helvetica" panose="020B0604020202020204" pitchFamily="34" charset="0"/>
                        </a:rPr>
                        <a:t>practices</a:t>
                      </a:r>
                      <a:r>
                        <a:rPr lang="nl-NL" sz="1500" dirty="0">
                          <a:solidFill>
                            <a:srgbClr val="FFFFFF"/>
                          </a:solidFill>
                          <a:effectLst/>
                          <a:latin typeface="Helvetica" panose="020B0604020202020204" pitchFamily="34" charset="0"/>
                          <a:cs typeface="Helvetica" panose="020B0604020202020204" pitchFamily="34" charset="0"/>
                        </a:rPr>
                        <a:t> van </a:t>
                      </a:r>
                      <a:r>
                        <a:rPr lang="nl-NL" sz="1500" dirty="0" err="1">
                          <a:solidFill>
                            <a:srgbClr val="FFFFFF"/>
                          </a:solidFill>
                          <a:effectLst/>
                          <a:latin typeface="Helvetica" panose="020B0604020202020204" pitchFamily="34" charset="0"/>
                          <a:cs typeface="Helvetica" panose="020B0604020202020204" pitchFamily="34" charset="0"/>
                        </a:rPr>
                        <a:t>multiperspectivistische</a:t>
                      </a:r>
                      <a:r>
                        <a:rPr lang="nl-NL" sz="1500" dirty="0">
                          <a:solidFill>
                            <a:srgbClr val="FFFFFF"/>
                          </a:solidFill>
                          <a:effectLst/>
                          <a:latin typeface="Helvetica" panose="020B0604020202020204" pitchFamily="34" charset="0"/>
                          <a:cs typeface="Helvetica" panose="020B0604020202020204" pitchFamily="34" charset="0"/>
                        </a:rPr>
                        <a:t> erfgoededucatie en formuleert ontwerpcriteria.</a:t>
                      </a:r>
                      <a:endParaRPr lang="nl-NL" sz="1500" dirty="0">
                        <a:solidFill>
                          <a:srgbClr val="FFFFFF"/>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extLst>
                  <a:ext uri="{0D108BD9-81ED-4DB2-BD59-A6C34878D82A}">
                    <a16:rowId xmlns:a16="http://schemas.microsoft.com/office/drawing/2014/main" val="2497822491"/>
                  </a:ext>
                </a:extLst>
              </a:tr>
              <a:tr h="606503">
                <a:tc>
                  <a:txBody>
                    <a:bodyPr/>
                    <a:lstStyle/>
                    <a:p>
                      <a:pPr algn="l">
                        <a:lnSpc>
                          <a:spcPct val="115000"/>
                        </a:lnSpc>
                      </a:pPr>
                      <a:r>
                        <a:rPr lang="nl-NL" sz="1500">
                          <a:solidFill>
                            <a:schemeClr val="bg1"/>
                          </a:solidFill>
                          <a:effectLst/>
                          <a:latin typeface="Helvetica" panose="020B0604020202020204" pitchFamily="34" charset="0"/>
                          <a:cs typeface="Helvetica" panose="020B0604020202020204" pitchFamily="34" charset="0"/>
                        </a:rPr>
                        <a:t>B2 | Thinking out loud</a:t>
                      </a:r>
                      <a:endParaRPr lang="nl-NL" sz="150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tc>
                  <a:txBody>
                    <a:bodyPr/>
                    <a:lstStyle/>
                    <a:p>
                      <a:pPr algn="l">
                        <a:lnSpc>
                          <a:spcPct val="115000"/>
                        </a:lnSpc>
                      </a:pPr>
                      <a:r>
                        <a:rPr lang="nl-NL" sz="1500" dirty="0">
                          <a:solidFill>
                            <a:srgbClr val="FFFFFF"/>
                          </a:solidFill>
                          <a:effectLst/>
                          <a:latin typeface="Helvetica" panose="020B0604020202020204" pitchFamily="34" charset="0"/>
                          <a:cs typeface="Helvetica" panose="020B0604020202020204" pitchFamily="34" charset="0"/>
                        </a:rPr>
                        <a:t>PLG en buitenkring </a:t>
                      </a:r>
                      <a:r>
                        <a:rPr lang="nl-NL" sz="1500" dirty="0" err="1">
                          <a:solidFill>
                            <a:srgbClr val="FFFFFF"/>
                          </a:solidFill>
                          <a:effectLst/>
                          <a:latin typeface="Helvetica" panose="020B0604020202020204" pitchFamily="34" charset="0"/>
                          <a:cs typeface="Helvetica" panose="020B0604020202020204" pitchFamily="34" charset="0"/>
                        </a:rPr>
                        <a:t>didactiseren</a:t>
                      </a:r>
                      <a:r>
                        <a:rPr lang="nl-NL" sz="1500" dirty="0">
                          <a:solidFill>
                            <a:srgbClr val="FFFFFF"/>
                          </a:solidFill>
                          <a:effectLst/>
                          <a:latin typeface="Helvetica" panose="020B0604020202020204" pitchFamily="34" charset="0"/>
                          <a:cs typeface="Helvetica" panose="020B0604020202020204" pitchFamily="34" charset="0"/>
                        </a:rPr>
                        <a:t> luidop over hoe casussen </a:t>
                      </a:r>
                      <a:r>
                        <a:rPr lang="nl-NL" sz="1500" dirty="0" err="1">
                          <a:solidFill>
                            <a:srgbClr val="FFFFFF"/>
                          </a:solidFill>
                          <a:effectLst/>
                          <a:latin typeface="Helvetica" panose="020B0604020202020204" pitchFamily="34" charset="0"/>
                          <a:cs typeface="Helvetica" panose="020B0604020202020204" pitchFamily="34" charset="0"/>
                        </a:rPr>
                        <a:t>gerecontextualiseerd</a:t>
                      </a:r>
                      <a:r>
                        <a:rPr lang="nl-NL" sz="1500" dirty="0">
                          <a:solidFill>
                            <a:srgbClr val="FFFFFF"/>
                          </a:solidFill>
                          <a:effectLst/>
                          <a:latin typeface="Helvetica" panose="020B0604020202020204" pitchFamily="34" charset="0"/>
                          <a:cs typeface="Helvetica" panose="020B0604020202020204" pitchFamily="34" charset="0"/>
                        </a:rPr>
                        <a:t> kunnen worden naar hun scholen / instellingen.</a:t>
                      </a:r>
                      <a:endParaRPr lang="nl-NL" sz="1500" dirty="0">
                        <a:solidFill>
                          <a:srgbClr val="FFFFFF"/>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extLst>
                  <a:ext uri="{0D108BD9-81ED-4DB2-BD59-A6C34878D82A}">
                    <a16:rowId xmlns:a16="http://schemas.microsoft.com/office/drawing/2014/main" val="2852446790"/>
                  </a:ext>
                </a:extLst>
              </a:tr>
              <a:tr h="606503">
                <a:tc>
                  <a:txBody>
                    <a:bodyPr/>
                    <a:lstStyle/>
                    <a:p>
                      <a:pPr algn="l">
                        <a:lnSpc>
                          <a:spcPct val="115000"/>
                        </a:lnSpc>
                      </a:pPr>
                      <a:r>
                        <a:rPr lang="nl-NL" sz="1500" dirty="0">
                          <a:solidFill>
                            <a:schemeClr val="bg1"/>
                          </a:solidFill>
                          <a:effectLst/>
                          <a:latin typeface="Helvetica" panose="020B0604020202020204" pitchFamily="34" charset="0"/>
                          <a:cs typeface="Helvetica" panose="020B0604020202020204" pitchFamily="34" charset="0"/>
                        </a:rPr>
                        <a:t>B3 | Co-ontwerp</a:t>
                      </a:r>
                      <a:endParaRPr lang="nl-NL" sz="15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tc>
                  <a:txBody>
                    <a:bodyPr/>
                    <a:lstStyle/>
                    <a:p>
                      <a:pPr algn="l">
                        <a:lnSpc>
                          <a:spcPct val="115000"/>
                        </a:lnSpc>
                      </a:pPr>
                      <a:r>
                        <a:rPr lang="nl-NL" sz="1500" dirty="0" err="1">
                          <a:solidFill>
                            <a:srgbClr val="FFFFFF"/>
                          </a:solidFill>
                          <a:effectLst/>
                          <a:latin typeface="Helvetica" panose="020B0604020202020204" pitchFamily="34" charset="0"/>
                          <a:cs typeface="Helvetica" panose="020B0604020202020204" pitchFamily="34" charset="0"/>
                        </a:rPr>
                        <a:t>Subteams</a:t>
                      </a:r>
                      <a:r>
                        <a:rPr lang="nl-NL" sz="1500" dirty="0">
                          <a:solidFill>
                            <a:srgbClr val="FFFFFF"/>
                          </a:solidFill>
                          <a:effectLst/>
                          <a:latin typeface="Helvetica" panose="020B0604020202020204" pitchFamily="34" charset="0"/>
                          <a:cs typeface="Helvetica" panose="020B0604020202020204" pitchFamily="34" charset="0"/>
                        </a:rPr>
                        <a:t> [docent / leerkracht / </a:t>
                      </a:r>
                      <a:r>
                        <a:rPr lang="nl-NL" sz="1500" dirty="0" err="1">
                          <a:solidFill>
                            <a:srgbClr val="FFFFFF"/>
                          </a:solidFill>
                          <a:effectLst/>
                          <a:latin typeface="Helvetica" panose="020B0604020202020204" pitchFamily="34" charset="0"/>
                          <a:cs typeface="Helvetica" panose="020B0604020202020204" pitchFamily="34" charset="0"/>
                        </a:rPr>
                        <a:t>erfgoededucator</a:t>
                      </a:r>
                      <a:r>
                        <a:rPr lang="nl-NL" sz="1500" dirty="0">
                          <a:solidFill>
                            <a:srgbClr val="FFFFFF"/>
                          </a:solidFill>
                          <a:effectLst/>
                          <a:latin typeface="Helvetica" panose="020B0604020202020204" pitchFamily="34" charset="0"/>
                          <a:cs typeface="Helvetica" panose="020B0604020202020204" pitchFamily="34" charset="0"/>
                        </a:rPr>
                        <a:t>] co-ontwerpen een les / leeractiviteit in het teken van </a:t>
                      </a:r>
                      <a:r>
                        <a:rPr lang="nl-NL" sz="1500" dirty="0" err="1">
                          <a:solidFill>
                            <a:srgbClr val="FFFFFF"/>
                          </a:solidFill>
                          <a:effectLst/>
                          <a:latin typeface="Helvetica" panose="020B0604020202020204" pitchFamily="34" charset="0"/>
                          <a:cs typeface="Helvetica" panose="020B0604020202020204" pitchFamily="34" charset="0"/>
                        </a:rPr>
                        <a:t>multiperspectivistische</a:t>
                      </a:r>
                      <a:r>
                        <a:rPr lang="nl-NL" sz="1500" dirty="0">
                          <a:solidFill>
                            <a:srgbClr val="FFFFFF"/>
                          </a:solidFill>
                          <a:effectLst/>
                          <a:latin typeface="Helvetica" panose="020B0604020202020204" pitchFamily="34" charset="0"/>
                          <a:cs typeface="Helvetica" panose="020B0604020202020204" pitchFamily="34" charset="0"/>
                        </a:rPr>
                        <a:t> erfgoededucatie.</a:t>
                      </a:r>
                    </a:p>
                  </a:txBody>
                  <a:tcPr marL="129307" marR="129307" marT="0" marB="0">
                    <a:solidFill>
                      <a:srgbClr val="072771"/>
                    </a:solidFill>
                  </a:tcPr>
                </a:tc>
                <a:extLst>
                  <a:ext uri="{0D108BD9-81ED-4DB2-BD59-A6C34878D82A}">
                    <a16:rowId xmlns:a16="http://schemas.microsoft.com/office/drawing/2014/main" val="964977797"/>
                  </a:ext>
                </a:extLst>
              </a:tr>
              <a:tr h="606503">
                <a:tc>
                  <a:txBody>
                    <a:bodyPr/>
                    <a:lstStyle/>
                    <a:p>
                      <a:pPr algn="l">
                        <a:lnSpc>
                          <a:spcPct val="115000"/>
                        </a:lnSpc>
                      </a:pPr>
                      <a:r>
                        <a:rPr lang="nl-NL" sz="1500" dirty="0">
                          <a:solidFill>
                            <a:schemeClr val="bg1"/>
                          </a:solidFill>
                          <a:effectLst/>
                          <a:latin typeface="Helvetica" panose="020B0604020202020204" pitchFamily="34" charset="0"/>
                          <a:cs typeface="Helvetica" panose="020B0604020202020204" pitchFamily="34" charset="0"/>
                        </a:rPr>
                        <a:t>B4 | Post-</a:t>
                      </a:r>
                      <a:r>
                        <a:rPr lang="nl-NL" sz="1500" dirty="0" err="1">
                          <a:solidFill>
                            <a:schemeClr val="bg1"/>
                          </a:solidFill>
                          <a:effectLst/>
                          <a:latin typeface="Helvetica" panose="020B0604020202020204" pitchFamily="34" charset="0"/>
                          <a:cs typeface="Helvetica" panose="020B0604020202020204" pitchFamily="34" charset="0"/>
                        </a:rPr>
                        <a:t>lesson</a:t>
                      </a:r>
                      <a:r>
                        <a:rPr lang="nl-NL" sz="1500" dirty="0">
                          <a:solidFill>
                            <a:schemeClr val="bg1"/>
                          </a:solidFill>
                          <a:effectLst/>
                          <a:latin typeface="Helvetica" panose="020B0604020202020204" pitchFamily="34" charset="0"/>
                          <a:cs typeface="Helvetica" panose="020B0604020202020204" pitchFamily="34" charset="0"/>
                        </a:rPr>
                        <a:t> discussie</a:t>
                      </a:r>
                      <a:endParaRPr lang="nl-NL" sz="15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tc>
                  <a:txBody>
                    <a:bodyPr/>
                    <a:lstStyle/>
                    <a:p>
                      <a:pPr algn="l">
                        <a:lnSpc>
                          <a:spcPct val="115000"/>
                        </a:lnSpc>
                      </a:pPr>
                      <a:r>
                        <a:rPr lang="nl-NL" sz="1500" dirty="0">
                          <a:solidFill>
                            <a:srgbClr val="FFFFFF"/>
                          </a:solidFill>
                          <a:effectLst/>
                          <a:latin typeface="Helvetica" panose="020B0604020202020204" pitchFamily="34" charset="0"/>
                          <a:cs typeface="Helvetica" panose="020B0604020202020204" pitchFamily="34" charset="0"/>
                        </a:rPr>
                        <a:t>Na het experimenteren met de co-ontworpen lessen / leeractiviteiten reflecteert </a:t>
                      </a:r>
                      <a:br>
                        <a:rPr lang="nl-NL" sz="1500" dirty="0">
                          <a:solidFill>
                            <a:srgbClr val="FFFFFF"/>
                          </a:solidFill>
                          <a:effectLst/>
                          <a:latin typeface="Helvetica" panose="020B0604020202020204" pitchFamily="34" charset="0"/>
                          <a:cs typeface="Helvetica" panose="020B0604020202020204" pitchFamily="34" charset="0"/>
                        </a:rPr>
                      </a:br>
                      <a:r>
                        <a:rPr lang="nl-NL" sz="1500" dirty="0">
                          <a:solidFill>
                            <a:srgbClr val="FFFFFF"/>
                          </a:solidFill>
                          <a:effectLst/>
                          <a:latin typeface="Helvetica" panose="020B0604020202020204" pitchFamily="34" charset="0"/>
                          <a:cs typeface="Helvetica" panose="020B0604020202020204" pitchFamily="34" charset="0"/>
                        </a:rPr>
                        <a:t>de PLG op hun ervaringen a.d.h.v. een gespreksprotocol.</a:t>
                      </a:r>
                      <a:endParaRPr lang="nl-NL" sz="1500" dirty="0">
                        <a:solidFill>
                          <a:srgbClr val="FFFFFF"/>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extLst>
                  <a:ext uri="{0D108BD9-81ED-4DB2-BD59-A6C34878D82A}">
                    <a16:rowId xmlns:a16="http://schemas.microsoft.com/office/drawing/2014/main" val="3023400834"/>
                  </a:ext>
                </a:extLst>
              </a:tr>
              <a:tr h="606503">
                <a:tc>
                  <a:txBody>
                    <a:bodyPr/>
                    <a:lstStyle/>
                    <a:p>
                      <a:pPr algn="l">
                        <a:lnSpc>
                          <a:spcPct val="115000"/>
                        </a:lnSpc>
                      </a:pPr>
                      <a:r>
                        <a:rPr lang="nl-NL" sz="1500">
                          <a:solidFill>
                            <a:schemeClr val="bg1"/>
                          </a:solidFill>
                          <a:effectLst/>
                          <a:latin typeface="Helvetica" panose="020B0604020202020204" pitchFamily="34" charset="0"/>
                          <a:cs typeface="Helvetica" panose="020B0604020202020204" pitchFamily="34" charset="0"/>
                        </a:rPr>
                        <a:t>B5 | Herontwerp </a:t>
                      </a:r>
                      <a:endParaRPr lang="nl-NL" sz="150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tc>
                  <a:txBody>
                    <a:bodyPr/>
                    <a:lstStyle/>
                    <a:p>
                      <a:pPr algn="l">
                        <a:lnSpc>
                          <a:spcPct val="115000"/>
                        </a:lnSpc>
                      </a:pPr>
                      <a:r>
                        <a:rPr lang="nl-NL" sz="1500" dirty="0" err="1">
                          <a:solidFill>
                            <a:srgbClr val="FFFFFF"/>
                          </a:solidFill>
                          <a:effectLst/>
                          <a:latin typeface="Helvetica" panose="020B0604020202020204" pitchFamily="34" charset="0"/>
                          <a:cs typeface="Helvetica" panose="020B0604020202020204" pitchFamily="34" charset="0"/>
                        </a:rPr>
                        <a:t>Subteams</a:t>
                      </a:r>
                      <a:r>
                        <a:rPr lang="nl-NL" sz="1500" dirty="0">
                          <a:solidFill>
                            <a:srgbClr val="FFFFFF"/>
                          </a:solidFill>
                          <a:effectLst/>
                          <a:latin typeface="Helvetica" panose="020B0604020202020204" pitchFamily="34" charset="0"/>
                          <a:cs typeface="Helvetica" panose="020B0604020202020204" pitchFamily="34" charset="0"/>
                        </a:rPr>
                        <a:t> [docent / leerkracht / </a:t>
                      </a:r>
                      <a:r>
                        <a:rPr lang="nl-NL" sz="1500" dirty="0" err="1">
                          <a:solidFill>
                            <a:srgbClr val="FFFFFF"/>
                          </a:solidFill>
                          <a:effectLst/>
                          <a:latin typeface="Helvetica" panose="020B0604020202020204" pitchFamily="34" charset="0"/>
                          <a:cs typeface="Helvetica" panose="020B0604020202020204" pitchFamily="34" charset="0"/>
                        </a:rPr>
                        <a:t>erfgoededucator</a:t>
                      </a:r>
                      <a:r>
                        <a:rPr lang="nl-NL" sz="1500" dirty="0">
                          <a:solidFill>
                            <a:srgbClr val="FFFFFF"/>
                          </a:solidFill>
                          <a:effectLst/>
                          <a:latin typeface="Helvetica" panose="020B0604020202020204" pitchFamily="34" charset="0"/>
                          <a:cs typeface="Helvetica" panose="020B0604020202020204" pitchFamily="34" charset="0"/>
                        </a:rPr>
                        <a:t>] herontwerpen de les / leeractiviteit n.a.v. de post-</a:t>
                      </a:r>
                      <a:r>
                        <a:rPr lang="nl-NL" sz="1500" dirty="0" err="1">
                          <a:solidFill>
                            <a:srgbClr val="FFFFFF"/>
                          </a:solidFill>
                          <a:effectLst/>
                          <a:latin typeface="Helvetica" panose="020B0604020202020204" pitchFamily="34" charset="0"/>
                          <a:cs typeface="Helvetica" panose="020B0604020202020204" pitchFamily="34" charset="0"/>
                        </a:rPr>
                        <a:t>lesson</a:t>
                      </a:r>
                      <a:r>
                        <a:rPr lang="nl-NL" sz="1500" dirty="0">
                          <a:solidFill>
                            <a:srgbClr val="FFFFFF"/>
                          </a:solidFill>
                          <a:effectLst/>
                          <a:latin typeface="Helvetica" panose="020B0604020202020204" pitchFamily="34" charset="0"/>
                          <a:cs typeface="Helvetica" panose="020B0604020202020204" pitchFamily="34" charset="0"/>
                        </a:rPr>
                        <a:t> discussie.</a:t>
                      </a:r>
                      <a:endParaRPr lang="nl-NL" sz="1500" dirty="0">
                        <a:solidFill>
                          <a:srgbClr val="FFFFFF"/>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extLst>
                  <a:ext uri="{0D108BD9-81ED-4DB2-BD59-A6C34878D82A}">
                    <a16:rowId xmlns:a16="http://schemas.microsoft.com/office/drawing/2014/main" val="2870860272"/>
                  </a:ext>
                </a:extLst>
              </a:tr>
              <a:tr h="606503">
                <a:tc>
                  <a:txBody>
                    <a:bodyPr/>
                    <a:lstStyle/>
                    <a:p>
                      <a:pPr algn="l">
                        <a:lnSpc>
                          <a:spcPct val="115000"/>
                        </a:lnSpc>
                      </a:pPr>
                      <a:r>
                        <a:rPr lang="nl-NL" sz="1500" dirty="0">
                          <a:solidFill>
                            <a:schemeClr val="bg1"/>
                          </a:solidFill>
                          <a:effectLst/>
                          <a:latin typeface="Helvetica" panose="020B0604020202020204" pitchFamily="34" charset="0"/>
                          <a:cs typeface="Helvetica" panose="020B0604020202020204" pitchFamily="34" charset="0"/>
                        </a:rPr>
                        <a:t>B6 | Studiemiddag</a:t>
                      </a:r>
                      <a:endParaRPr lang="nl-NL" sz="15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tc>
                  <a:txBody>
                    <a:bodyPr/>
                    <a:lstStyle/>
                    <a:p>
                      <a:pPr algn="l">
                        <a:lnSpc>
                          <a:spcPct val="115000"/>
                        </a:lnSpc>
                      </a:pPr>
                      <a:r>
                        <a:rPr lang="nl-NL" sz="1500" dirty="0">
                          <a:solidFill>
                            <a:srgbClr val="FFFFFF"/>
                          </a:solidFill>
                          <a:effectLst/>
                          <a:latin typeface="Helvetica" panose="020B0604020202020204" pitchFamily="34" charset="0"/>
                          <a:cs typeface="Helvetica" panose="020B0604020202020204" pitchFamily="34" charset="0"/>
                        </a:rPr>
                        <a:t>PLG, buitenkring en collega’s evalueren het proces en de resultaten, selecteren </a:t>
                      </a:r>
                      <a:r>
                        <a:rPr lang="nl-NL" sz="1500" i="1" dirty="0" err="1">
                          <a:solidFill>
                            <a:srgbClr val="FFFFFF"/>
                          </a:solidFill>
                          <a:effectLst/>
                          <a:latin typeface="Helvetica" panose="020B0604020202020204" pitchFamily="34" charset="0"/>
                          <a:cs typeface="Helvetica" panose="020B0604020202020204" pitchFamily="34" charset="0"/>
                        </a:rPr>
                        <a:t>good</a:t>
                      </a:r>
                      <a:r>
                        <a:rPr lang="nl-NL" sz="1500" i="1" dirty="0">
                          <a:solidFill>
                            <a:srgbClr val="FFFFFF"/>
                          </a:solidFill>
                          <a:effectLst/>
                          <a:latin typeface="Helvetica" panose="020B0604020202020204" pitchFamily="34" charset="0"/>
                          <a:cs typeface="Helvetica" panose="020B0604020202020204" pitchFamily="34" charset="0"/>
                        </a:rPr>
                        <a:t> </a:t>
                      </a:r>
                      <a:r>
                        <a:rPr lang="nl-NL" sz="1500" i="1" dirty="0" err="1">
                          <a:solidFill>
                            <a:srgbClr val="FFFFFF"/>
                          </a:solidFill>
                          <a:effectLst/>
                          <a:latin typeface="Helvetica" panose="020B0604020202020204" pitchFamily="34" charset="0"/>
                          <a:cs typeface="Helvetica" panose="020B0604020202020204" pitchFamily="34" charset="0"/>
                        </a:rPr>
                        <a:t>practices</a:t>
                      </a:r>
                      <a:r>
                        <a:rPr lang="nl-NL" sz="1500" dirty="0">
                          <a:solidFill>
                            <a:srgbClr val="FFFFFF"/>
                          </a:solidFill>
                          <a:effectLst/>
                          <a:latin typeface="Helvetica" panose="020B0604020202020204" pitchFamily="34" charset="0"/>
                          <a:cs typeface="Helvetica" panose="020B0604020202020204" pitchFamily="34" charset="0"/>
                        </a:rPr>
                        <a:t> en formuleren ontwerpcriteria voor jaar 2.</a:t>
                      </a:r>
                      <a:endParaRPr lang="nl-NL" sz="1500" dirty="0">
                        <a:solidFill>
                          <a:srgbClr val="FFFFFF"/>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extLst>
                  <a:ext uri="{0D108BD9-81ED-4DB2-BD59-A6C34878D82A}">
                    <a16:rowId xmlns:a16="http://schemas.microsoft.com/office/drawing/2014/main" val="52793108"/>
                  </a:ext>
                </a:extLst>
              </a:tr>
            </a:tbl>
          </a:graphicData>
        </a:graphic>
      </p:graphicFrame>
      <p:sp>
        <p:nvSpPr>
          <p:cNvPr id="7" name="Arrow: Down 6">
            <a:extLst>
              <a:ext uri="{FF2B5EF4-FFF2-40B4-BE49-F238E27FC236}">
                <a16:creationId xmlns:a16="http://schemas.microsoft.com/office/drawing/2014/main" id="{811366DA-DAAB-EF25-E45A-EB4439AC50DF}"/>
              </a:ext>
            </a:extLst>
          </p:cNvPr>
          <p:cNvSpPr/>
          <p:nvPr/>
        </p:nvSpPr>
        <p:spPr>
          <a:xfrm rot="16200000">
            <a:off x="399479" y="4933751"/>
            <a:ext cx="582749" cy="972761"/>
          </a:xfrm>
          <a:prstGeom prst="downArrow">
            <a:avLst/>
          </a:prstGeom>
          <a:solidFill>
            <a:srgbClr val="072771"/>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467134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Nieuwe invulling deelstudie 4</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583192"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N.a.v</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buitenkring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januari</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werksessie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projectteam</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b="1" u="sng" dirty="0" err="1">
                <a:latin typeface="Helvetica" panose="020B0604020202020204" pitchFamily="34" charset="0"/>
                <a:cs typeface="Helvetica" panose="020B0604020202020204" pitchFamily="34" charset="0"/>
              </a:rPr>
              <a:t>Werktitel</a:t>
            </a:r>
            <a:r>
              <a:rPr lang="en-US" sz="1500" b="1" u="sng" dirty="0">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r>
              <a:rPr lang="nl-NL" sz="1500" i="1" dirty="0" err="1">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Emotion</a:t>
            </a:r>
            <a:r>
              <a:rPr lang="nl-NL" sz="1500" i="1" dirty="0">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 Netwerking </a:t>
            </a:r>
            <a:r>
              <a:rPr lang="nl-NL" sz="1500" i="1" dirty="0" err="1">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Revisited</a:t>
            </a:r>
            <a:r>
              <a:rPr lang="nl-NL" sz="1500" i="1" dirty="0">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 The </a:t>
            </a:r>
            <a:r>
              <a:rPr lang="nl-NL" sz="1500" i="1" dirty="0" err="1">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Affective</a:t>
            </a:r>
            <a:r>
              <a:rPr lang="nl-NL" sz="1500" i="1" dirty="0">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 </a:t>
            </a:r>
            <a:r>
              <a:rPr lang="nl-NL" sz="1500" i="1" dirty="0" err="1">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and</a:t>
            </a:r>
            <a:r>
              <a:rPr lang="nl-NL" sz="1500" i="1" dirty="0">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 </a:t>
            </a:r>
            <a:r>
              <a:rPr lang="nl-NL" sz="1500" i="1" dirty="0" err="1">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Cognitive</a:t>
            </a:r>
            <a:r>
              <a:rPr lang="nl-NL" sz="1500" i="1" dirty="0">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 Impact of Learning </a:t>
            </a:r>
            <a:r>
              <a:rPr lang="nl-NL" sz="1500" i="1" dirty="0" err="1">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around</a:t>
            </a:r>
            <a:r>
              <a:rPr lang="nl-NL" sz="1500" i="1" dirty="0">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 Heritage </a:t>
            </a:r>
            <a:r>
              <a:rPr lang="nl-NL" sz="1500" i="1" dirty="0" err="1">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Objects</a:t>
            </a:r>
            <a:r>
              <a:rPr lang="nl-NL" sz="1500" i="1" dirty="0">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 in </a:t>
            </a:r>
            <a:r>
              <a:rPr lang="nl-NL" sz="1500" i="1" dirty="0" err="1">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the</a:t>
            </a:r>
            <a:r>
              <a:rPr lang="nl-NL" sz="1500" i="1" dirty="0">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 Classroom</a:t>
            </a:r>
          </a:p>
          <a:p>
            <a:pPr indent="-423323">
              <a:spcBef>
                <a:spcPts val="1600"/>
              </a:spcBef>
              <a:buClr>
                <a:srgbClr val="000000"/>
              </a:buClr>
              <a:buSzPts val="1400"/>
            </a:pPr>
            <a:r>
              <a:rPr lang="nl-NL" sz="1500" dirty="0">
                <a:solidFill>
                  <a:srgbClr val="000000"/>
                </a:solidFill>
                <a:latin typeface="Helvetica" panose="020B0604020202020204" pitchFamily="34" charset="0"/>
                <a:ea typeface="Calibri" panose="020F0502020204030204" pitchFamily="34" charset="0"/>
                <a:cs typeface="Helvetica" panose="020B0604020202020204" pitchFamily="34" charset="0"/>
              </a:rPr>
              <a:t>Deze impactstudie vergelijkt de affectieve en cognitieve impact van:</a:t>
            </a:r>
          </a:p>
          <a:p>
            <a:pPr lvl="1">
              <a:spcBef>
                <a:spcPts val="1600"/>
              </a:spcBef>
              <a:buClr>
                <a:srgbClr val="000000"/>
              </a:buClr>
              <a:buFont typeface="Courier New" panose="02070309020205020404" pitchFamily="49" charset="0"/>
              <a:buChar char="o"/>
            </a:pPr>
            <a:r>
              <a:rPr lang="nl-NL" sz="1500" dirty="0">
                <a:solidFill>
                  <a:srgbClr val="000000"/>
                </a:solidFill>
                <a:latin typeface="Helvetica" panose="020B0604020202020204" pitchFamily="34" charset="0"/>
                <a:ea typeface="Calibri" panose="020F0502020204030204" pitchFamily="34" charset="0"/>
                <a:cs typeface="Helvetica" panose="020B0604020202020204" pitchFamily="34" charset="0"/>
              </a:rPr>
              <a:t>een </a:t>
            </a:r>
            <a:r>
              <a:rPr lang="nl-NL" sz="1500" dirty="0" err="1">
                <a:solidFill>
                  <a:srgbClr val="000000"/>
                </a:solidFill>
                <a:latin typeface="Helvetica" panose="020B0604020202020204" pitchFamily="34" charset="0"/>
                <a:ea typeface="Calibri" panose="020F0502020204030204" pitchFamily="34" charset="0"/>
                <a:cs typeface="Helvetica" panose="020B0604020202020204" pitchFamily="34" charset="0"/>
              </a:rPr>
              <a:t>erfgoedles</a:t>
            </a:r>
            <a:r>
              <a:rPr lang="nl-NL" sz="1500" dirty="0">
                <a:solidFill>
                  <a:srgbClr val="000000"/>
                </a:solidFill>
                <a:latin typeface="Helvetica" panose="020B0604020202020204" pitchFamily="34" charset="0"/>
                <a:ea typeface="Calibri" panose="020F0502020204030204" pitchFamily="34" charset="0"/>
                <a:cs typeface="Helvetica" panose="020B0604020202020204" pitchFamily="34" charset="0"/>
              </a:rPr>
              <a:t> met visuele representaties van erfgoed;</a:t>
            </a:r>
          </a:p>
          <a:p>
            <a:pPr lvl="1">
              <a:spcBef>
                <a:spcPts val="1600"/>
              </a:spcBef>
              <a:buClr>
                <a:srgbClr val="000000"/>
              </a:buClr>
              <a:buFont typeface="Courier New" panose="02070309020205020404" pitchFamily="49" charset="0"/>
              <a:buChar char="o"/>
            </a:pPr>
            <a:r>
              <a:rPr lang="nl-NL" sz="1500" dirty="0">
                <a:solidFill>
                  <a:srgbClr val="000000"/>
                </a:solidFill>
                <a:latin typeface="Helvetica" panose="020B0604020202020204" pitchFamily="34" charset="0"/>
                <a:ea typeface="Calibri" panose="020F0502020204030204" pitchFamily="34" charset="0"/>
                <a:cs typeface="Helvetica" panose="020B0604020202020204" pitchFamily="34" charset="0"/>
              </a:rPr>
              <a:t>een emotienetwerkensessie rond fysieke erfgoedobjecten in de klas.</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TextBox 1">
            <a:extLst>
              <a:ext uri="{FF2B5EF4-FFF2-40B4-BE49-F238E27FC236}">
                <a16:creationId xmlns:a16="http://schemas.microsoft.com/office/drawing/2014/main" id="{9C562C63-EEA8-80B6-6B52-F4C708CD563B}"/>
              </a:ext>
            </a:extLst>
          </p:cNvPr>
          <p:cNvSpPr txBox="1"/>
          <p:nvPr/>
        </p:nvSpPr>
        <p:spPr>
          <a:xfrm>
            <a:off x="8709991" y="6002897"/>
            <a:ext cx="2882348" cy="307777"/>
          </a:xfrm>
          <a:prstGeom prst="rect">
            <a:avLst/>
          </a:prstGeom>
          <a:solidFill>
            <a:schemeClr val="bg1"/>
          </a:solidFill>
          <a:ln>
            <a:solidFill>
              <a:srgbClr val="FF3399"/>
            </a:solidFill>
          </a:ln>
        </p:spPr>
        <p:txBody>
          <a:bodyPr wrap="square" rtlCol="0">
            <a:spAutoFit/>
          </a:bodyPr>
          <a:lstStyle/>
          <a:p>
            <a:pPr marL="152396" indent="0" algn="ctr">
              <a:spcBef>
                <a:spcPts val="1600"/>
              </a:spcBef>
              <a:buClr>
                <a:srgbClr val="000000"/>
              </a:buClr>
              <a:buSzPct val="150000"/>
              <a:buNone/>
            </a:pPr>
            <a:r>
              <a:rPr lang="en-US" sz="1400" dirty="0">
                <a:solidFill>
                  <a:srgbClr val="FF3399"/>
                </a:solidFill>
                <a:latin typeface="Helvetica" panose="020B0604020202020204" pitchFamily="34" charset="0"/>
                <a:cs typeface="Helvetica" panose="020B0604020202020204" pitchFamily="34" charset="0"/>
              </a:rPr>
              <a:t>* </a:t>
            </a:r>
            <a:r>
              <a:rPr lang="en-US" sz="1400" dirty="0" err="1">
                <a:solidFill>
                  <a:srgbClr val="000000"/>
                </a:solidFill>
                <a:latin typeface="Helvetica" panose="020B0604020202020204" pitchFamily="34" charset="0"/>
                <a:cs typeface="Helvetica" panose="020B0604020202020204" pitchFamily="34" charset="0"/>
              </a:rPr>
              <a:t>Dit</a:t>
            </a:r>
            <a:r>
              <a:rPr lang="en-US" sz="1400" dirty="0">
                <a:solidFill>
                  <a:srgbClr val="000000"/>
                </a:solidFill>
                <a:latin typeface="Helvetica" panose="020B0604020202020204" pitchFamily="34" charset="0"/>
                <a:cs typeface="Helvetica" panose="020B0604020202020204" pitchFamily="34" charset="0"/>
              </a:rPr>
              <a:t> is </a:t>
            </a:r>
            <a:r>
              <a:rPr lang="en-US" sz="1400" dirty="0" err="1">
                <a:solidFill>
                  <a:srgbClr val="000000"/>
                </a:solidFill>
                <a:latin typeface="Helvetica" panose="020B0604020202020204" pitchFamily="34" charset="0"/>
                <a:cs typeface="Helvetica" panose="020B0604020202020204" pitchFamily="34" charset="0"/>
              </a:rPr>
              <a:t>nog</a:t>
            </a:r>
            <a:r>
              <a:rPr lang="en-US" sz="1400" dirty="0">
                <a:solidFill>
                  <a:srgbClr val="000000"/>
                </a:solidFill>
                <a:latin typeface="Helvetica" panose="020B0604020202020204" pitchFamily="34" charset="0"/>
                <a:cs typeface="Helvetica" panose="020B0604020202020204" pitchFamily="34" charset="0"/>
              </a:rPr>
              <a:t> work in progress!</a:t>
            </a:r>
          </a:p>
        </p:txBody>
      </p:sp>
    </p:spTree>
    <p:extLst>
      <p:ext uri="{BB962C8B-B14F-4D97-AF65-F5344CB8AC3E}">
        <p14:creationId xmlns:p14="http://schemas.microsoft.com/office/powerpoint/2010/main" val="1763353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Wat is emotienetwerken?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lnSpc>
                <a:spcPct val="100000"/>
              </a:lnSpc>
              <a:spcBef>
                <a:spcPts val="1600"/>
              </a:spcBef>
              <a:buClr>
                <a:srgbClr val="000000"/>
              </a:buClr>
              <a:buSzPct val="100000"/>
              <a:buNone/>
            </a:pPr>
            <a:r>
              <a:rPr lang="nl-NL" sz="1750" i="1" dirty="0">
                <a:solidFill>
                  <a:srgbClr val="072771"/>
                </a:solidFill>
                <a:latin typeface="Merriweather" panose="02060503050406030704" pitchFamily="18" charset="0"/>
                <a:cs typeface="Helvetica" panose="020B0604020202020204" pitchFamily="34" charset="0"/>
              </a:rPr>
              <a:t>‘Bij een emotienetwerksessie worden mensen uitgenodigd om hun gevoelens rond een specifiek object of thema uit te wisselen en eventuele veranderingen die in die gevoelens plaatsvinden tijdens de uitwisseling te bespreken. Veranderingen kunnen plaatsvinden door iets wat een deelnemer vertelt, of naar aanleiding van informatie die tijdens het gesprek wordt ingebracht’</a:t>
            </a:r>
            <a:r>
              <a:rPr lang="nl-NL" sz="1750" dirty="0">
                <a:solidFill>
                  <a:srgbClr val="072771"/>
                </a:solidFill>
                <a:latin typeface="Merriweather" panose="02060503050406030704" pitchFamily="18" charset="0"/>
                <a:cs typeface="Helvetica" panose="020B0604020202020204" pitchFamily="34" charset="0"/>
              </a:rPr>
              <a:t> </a:t>
            </a:r>
            <a:r>
              <a:rPr lang="nl-NL" sz="1750" dirty="0">
                <a:solidFill>
                  <a:srgbClr val="072771"/>
                </a:solidFill>
                <a:latin typeface="Helvetica" panose="020B0604020202020204" pitchFamily="34" charset="0"/>
                <a:cs typeface="Helvetica" panose="020B0604020202020204" pitchFamily="34" charset="0"/>
              </a:rPr>
              <a:t>(Dibbits, 2023).</a:t>
            </a:r>
            <a:endParaRPr lang="en-US" sz="175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pic>
        <p:nvPicPr>
          <p:cNvPr id="4" name="Picture 2" descr="Inschrijvingen geopend: Studiemiddag Emotienetwerken op 14 juni! Ben je… |  Reinwardt Academie">
            <a:extLst>
              <a:ext uri="{FF2B5EF4-FFF2-40B4-BE49-F238E27FC236}">
                <a16:creationId xmlns:a16="http://schemas.microsoft.com/office/drawing/2014/main" id="{B5E59B87-5A1F-B6AC-400B-83FD6A8843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8613" y="2918844"/>
            <a:ext cx="4714774" cy="338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134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Waarom emotienetwerken?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Maak </a:t>
            </a:r>
            <a:r>
              <a:rPr lang="en-US" sz="1500" dirty="0" err="1">
                <a:solidFill>
                  <a:srgbClr val="000000"/>
                </a:solidFill>
                <a:latin typeface="Helvetica" panose="020B0604020202020204" pitchFamily="34" charset="0"/>
                <a:cs typeface="Helvetica" panose="020B0604020202020204" pitchFamily="34" charset="0"/>
              </a:rPr>
              <a:t>emoties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rond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erfgoedobject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zichtbaar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inclusief</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verschillende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perspectieven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de </a:t>
            </a:r>
            <a:r>
              <a:rPr lang="en-US" sz="1500" dirty="0" err="1">
                <a:solidFill>
                  <a:srgbClr val="000000"/>
                </a:solidFill>
                <a:latin typeface="Helvetica" panose="020B0604020202020204" pitchFamily="34" charset="0"/>
                <a:cs typeface="Helvetica" panose="020B0604020202020204" pitchFamily="34" charset="0"/>
              </a:rPr>
              <a:t>dynamiek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daartussen</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Link </a:t>
            </a:r>
            <a:r>
              <a:rPr lang="en-US" sz="1500" dirty="0" err="1">
                <a:solidFill>
                  <a:srgbClr val="000000"/>
                </a:solidFill>
                <a:latin typeface="Helvetica" panose="020B0604020202020204" pitchFamily="34" charset="0"/>
                <a:cs typeface="Helvetica" panose="020B0604020202020204" pitchFamily="34" charset="0"/>
              </a:rPr>
              <a:t>multiperspectiviteit</a:t>
            </a:r>
            <a:r>
              <a:rPr lang="en-US" sz="1500" dirty="0">
                <a:solidFill>
                  <a:srgbClr val="000000"/>
                </a:solidFill>
                <a:latin typeface="Helvetica" panose="020B0604020202020204" pitchFamily="34" charset="0"/>
                <a:cs typeface="Helvetica" panose="020B0604020202020204" pitchFamily="34" charset="0"/>
              </a:rPr>
              <a:t>: </a:t>
            </a:r>
            <a:r>
              <a:rPr lang="en-US" sz="1500" i="1" dirty="0">
                <a:solidFill>
                  <a:srgbClr val="072771"/>
                </a:solidFill>
                <a:latin typeface="Merriweather" panose="02060503050406030704" pitchFamily="18" charset="0"/>
                <a:cs typeface="Helvetica" panose="020B0604020202020204" pitchFamily="34" charset="0"/>
              </a:rPr>
              <a:t>‘a multi-perspective heritage production strategy’</a:t>
            </a:r>
            <a:r>
              <a:rPr lang="en-US" sz="1500" dirty="0">
                <a:solidFill>
                  <a:srgbClr val="000000"/>
                </a:solidFill>
                <a:latin typeface="Helvetica" panose="020B0604020202020204" pitchFamily="34" charset="0"/>
                <a:cs typeface="Helvetica" panose="020B0604020202020204" pitchFamily="34" charset="0"/>
              </a:rPr>
              <a:t> (Rana et al., 2017).</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Veelgebruikte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erfgoedmethode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als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onderzoeksinstrument</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Behoefte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aan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nader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kwalitatief</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onderzoek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i.p.v</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verzameling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indrukken</a:t>
            </a:r>
            <a:r>
              <a:rPr lang="en-US" sz="1500" dirty="0">
                <a:solidFill>
                  <a:srgbClr val="000000"/>
                </a:solidFill>
                <a:latin typeface="Helvetica" panose="020B0604020202020204" pitchFamily="34" charset="0"/>
                <a:cs typeface="Helvetica" panose="020B0604020202020204" pitchFamily="34" charset="0"/>
              </a:rPr>
              <a:t> (Dibbits, 2024).</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Behoefte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aan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onderzoek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naar</a:t>
            </a:r>
            <a:r>
              <a:rPr lang="en-US" sz="1500" dirty="0">
                <a:solidFill>
                  <a:srgbClr val="000000"/>
                </a:solidFill>
                <a:latin typeface="Helvetica" panose="020B0604020202020204" pitchFamily="34" charset="0"/>
                <a:cs typeface="Helvetica" panose="020B0604020202020204" pitchFamily="34" charset="0"/>
              </a:rPr>
              <a:t> de </a:t>
            </a:r>
            <a:r>
              <a:rPr lang="en-US" sz="1500" dirty="0" err="1">
                <a:solidFill>
                  <a:srgbClr val="000000"/>
                </a:solidFill>
                <a:latin typeface="Helvetica" panose="020B0604020202020204" pitchFamily="34" charset="0"/>
                <a:cs typeface="Helvetica" panose="020B0604020202020204" pitchFamily="34" charset="0"/>
              </a:rPr>
              <a:t>rol</a:t>
            </a:r>
            <a:r>
              <a:rPr lang="en-US" sz="1500" dirty="0">
                <a:solidFill>
                  <a:srgbClr val="000000"/>
                </a:solidFill>
                <a:latin typeface="Helvetica" panose="020B0604020202020204" pitchFamily="34" charset="0"/>
                <a:cs typeface="Helvetica" panose="020B0604020202020204" pitchFamily="34" charset="0"/>
              </a:rPr>
              <a:t> van context:</a:t>
            </a: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Kan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klaslokaal</a:t>
            </a:r>
            <a:r>
              <a:rPr lang="en-US" sz="1500" dirty="0">
                <a:solidFill>
                  <a:srgbClr val="000000"/>
                </a:solidFill>
                <a:latin typeface="Helvetica" panose="020B0604020202020204" pitchFamily="34" charset="0"/>
                <a:cs typeface="Helvetica" panose="020B0604020202020204" pitchFamily="34" charset="0"/>
              </a:rPr>
              <a:t> – </a:t>
            </a:r>
            <a:r>
              <a:rPr lang="en-US" sz="1500" dirty="0" err="1">
                <a:solidFill>
                  <a:srgbClr val="000000"/>
                </a:solidFill>
                <a:latin typeface="Helvetica" panose="020B0604020202020204" pitchFamily="34" charset="0"/>
                <a:cs typeface="Helvetica" panose="020B0604020202020204" pitchFamily="34" charset="0"/>
              </a:rPr>
              <a:t>evenals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erfgoedinstelling</a:t>
            </a:r>
            <a:r>
              <a:rPr lang="en-US" sz="1500" dirty="0">
                <a:solidFill>
                  <a:srgbClr val="000000"/>
                </a:solidFill>
                <a:latin typeface="Helvetica" panose="020B0604020202020204" pitchFamily="34" charset="0"/>
                <a:cs typeface="Helvetica" panose="020B0604020202020204" pitchFamily="34" charset="0"/>
              </a:rPr>
              <a:t> –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i="1" dirty="0">
                <a:solidFill>
                  <a:srgbClr val="072771"/>
                </a:solidFill>
                <a:latin typeface="Merriweather" panose="02060503050406030704" pitchFamily="18" charset="0"/>
                <a:cs typeface="Helvetica" panose="020B0604020202020204" pitchFamily="34" charset="0"/>
              </a:rPr>
              <a:t>‘agent of change’</a:t>
            </a:r>
            <a:r>
              <a:rPr lang="en-US" sz="1500" dirty="0">
                <a:solidFill>
                  <a:srgbClr val="000000"/>
                </a:solidFill>
                <a:latin typeface="Helvetica" panose="020B0604020202020204" pitchFamily="34" charset="0"/>
                <a:cs typeface="Helvetica" panose="020B0604020202020204" pitchFamily="34" charset="0"/>
              </a:rPr>
              <a:t> of </a:t>
            </a:r>
            <a:r>
              <a:rPr lang="en-US" sz="1500" i="1" dirty="0">
                <a:solidFill>
                  <a:srgbClr val="072771"/>
                </a:solidFill>
                <a:latin typeface="Merriweather" panose="02060503050406030704" pitchFamily="18" charset="0"/>
                <a:cs typeface="Helvetica" panose="020B0604020202020204" pitchFamily="34" charset="0"/>
              </a:rPr>
              <a:t>‘situational affective context’ </a:t>
            </a:r>
            <a:r>
              <a:rPr lang="en-US" sz="1500" dirty="0" err="1">
                <a:solidFill>
                  <a:srgbClr val="000000"/>
                </a:solidFill>
                <a:latin typeface="Helvetica" panose="020B0604020202020204" pitchFamily="34" charset="0"/>
                <a:cs typeface="Helvetica" panose="020B0604020202020204" pitchFamily="34" charset="0"/>
              </a:rPr>
              <a:t>zijn</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Relevantie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werd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bevestigd</a:t>
            </a:r>
            <a:r>
              <a:rPr lang="en-US" sz="1500" dirty="0">
                <a:solidFill>
                  <a:srgbClr val="000000"/>
                </a:solidFill>
                <a:latin typeface="Helvetica" panose="020B0604020202020204" pitchFamily="34" charset="0"/>
                <a:cs typeface="Helvetica" panose="020B0604020202020204" pitchFamily="34" charset="0"/>
              </a:rPr>
              <a:t> door </a:t>
            </a:r>
            <a:r>
              <a:rPr lang="en-US" sz="1500" dirty="0" err="1">
                <a:solidFill>
                  <a:srgbClr val="000000"/>
                </a:solidFill>
                <a:latin typeface="Helvetica" panose="020B0604020202020204" pitchFamily="34" charset="0"/>
                <a:cs typeface="Helvetica" panose="020B0604020202020204" pitchFamily="34" charset="0"/>
              </a:rPr>
              <a:t>jullie</a:t>
            </a:r>
            <a:r>
              <a:rPr lang="en-US" sz="1500" dirty="0">
                <a:solidFill>
                  <a:srgbClr val="000000"/>
                </a:solidFill>
                <a:latin typeface="Helvetica" panose="020B0604020202020204" pitchFamily="34" charset="0"/>
                <a:cs typeface="Helvetica" panose="020B0604020202020204" pitchFamily="34" charset="0"/>
              </a:rPr>
              <a:t>. </a:t>
            </a:r>
            <a:r>
              <a:rPr lang="nl-NL" sz="1100" dirty="0"/>
              <a:t>🫵</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358411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Opzet deelstudie 4: </a:t>
            </a:r>
            <a:r>
              <a:rPr lang="nl" sz="2500" u="sng" dirty="0">
                <a:latin typeface="Merriweather" panose="02060503050406030704" pitchFamily="18" charset="0"/>
              </a:rPr>
              <a:t>3 fases</a:t>
            </a:r>
            <a:endParaRPr lang="en-US" sz="2500" i="1" u="sng"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b="1" dirty="0" err="1">
                <a:solidFill>
                  <a:srgbClr val="072771"/>
                </a:solidFill>
                <a:latin typeface="Helvetica" panose="020B0604020202020204" pitchFamily="34" charset="0"/>
                <a:cs typeface="Helvetica" panose="020B0604020202020204" pitchFamily="34" charset="0"/>
              </a:rPr>
              <a:t>Fase</a:t>
            </a:r>
            <a:r>
              <a:rPr lang="en-US" sz="1500" b="1" dirty="0">
                <a:solidFill>
                  <a:srgbClr val="072771"/>
                </a:solidFill>
                <a:latin typeface="Helvetica" panose="020B0604020202020204" pitchFamily="34" charset="0"/>
                <a:cs typeface="Helvetica" panose="020B0604020202020204" pitchFamily="34" charset="0"/>
              </a:rPr>
              <a:t> 1:</a:t>
            </a: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PLG co-</a:t>
            </a:r>
            <a:r>
              <a:rPr lang="en-US" sz="1500" dirty="0" err="1">
                <a:solidFill>
                  <a:srgbClr val="000000"/>
                </a:solidFill>
                <a:latin typeface="Helvetica" panose="020B0604020202020204" pitchFamily="34" charset="0"/>
                <a:cs typeface="Helvetica" panose="020B0604020202020204" pitchFamily="34" charset="0"/>
              </a:rPr>
              <a:t>ontwerpt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erfgoedles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emotienetwerkensessie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o.b.v.</a:t>
            </a:r>
            <a:r>
              <a:rPr lang="en-US" sz="1500" dirty="0">
                <a:solidFill>
                  <a:srgbClr val="000000"/>
                </a:solidFill>
                <a:latin typeface="Helvetica" panose="020B0604020202020204" pitchFamily="34" charset="0"/>
                <a:cs typeface="Helvetica" panose="020B0604020202020204" pitchFamily="34" charset="0"/>
              </a:rPr>
              <a:t> door hen </a:t>
            </a:r>
            <a:r>
              <a:rPr lang="en-US" sz="1500" dirty="0" err="1">
                <a:solidFill>
                  <a:srgbClr val="000000"/>
                </a:solidFill>
                <a:latin typeface="Helvetica" panose="020B0604020202020204" pitchFamily="34" charset="0"/>
                <a:cs typeface="Helvetica" panose="020B0604020202020204" pitchFamily="34" charset="0"/>
              </a:rPr>
              <a:t>geformuleerde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affectieve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cognitieve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leerdoelen</a:t>
            </a:r>
            <a:r>
              <a:rPr lang="en-US" sz="1500" dirty="0">
                <a:solidFill>
                  <a:srgbClr val="000000"/>
                </a:solidFill>
                <a:latin typeface="Helvetica" panose="020B0604020202020204" pitchFamily="34" charset="0"/>
                <a:cs typeface="Helvetica" panose="020B0604020202020204" pitchFamily="34" charset="0"/>
              </a:rPr>
              <a:t>. </a:t>
            </a:r>
          </a:p>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b="1" dirty="0" err="1">
                <a:solidFill>
                  <a:srgbClr val="FF3399"/>
                </a:solidFill>
                <a:latin typeface="Helvetica" panose="020B0604020202020204" pitchFamily="34" charset="0"/>
                <a:cs typeface="Helvetica" panose="020B0604020202020204" pitchFamily="34" charset="0"/>
              </a:rPr>
              <a:t>Fase</a:t>
            </a:r>
            <a:r>
              <a:rPr lang="en-US" sz="1500" b="1" dirty="0">
                <a:solidFill>
                  <a:srgbClr val="FF3399"/>
                </a:solidFill>
                <a:latin typeface="Helvetica" panose="020B0604020202020204" pitchFamily="34" charset="0"/>
                <a:cs typeface="Helvetica" panose="020B0604020202020204" pitchFamily="34" charset="0"/>
              </a:rPr>
              <a:t> 2:</a:t>
            </a:r>
          </a:p>
          <a:p>
            <a:pPr lvl="1">
              <a:spcBef>
                <a:spcPts val="1600"/>
              </a:spcBef>
              <a:buClr>
                <a:srgbClr val="000000"/>
              </a:buClr>
              <a:buFont typeface="Courier New" panose="02070309020205020404" pitchFamily="49" charset="0"/>
              <a:buChar char="o"/>
            </a:pPr>
            <a:r>
              <a:rPr lang="en-US" sz="1500" dirty="0" err="1">
                <a:latin typeface="Helvetica" panose="020B0604020202020204" pitchFamily="34" charset="0"/>
                <a:cs typeface="Helvetica" panose="020B0604020202020204" pitchFamily="34" charset="0"/>
              </a:rPr>
              <a:t>reguliere</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erfgoedles</a:t>
            </a:r>
            <a:r>
              <a:rPr lang="en-US" sz="1500" dirty="0">
                <a:latin typeface="Helvetica" panose="020B0604020202020204" pitchFamily="34" charset="0"/>
                <a:cs typeface="Helvetica" panose="020B0604020202020204" pitchFamily="34" charset="0"/>
              </a:rPr>
              <a:t> met </a:t>
            </a:r>
            <a:r>
              <a:rPr lang="en-US" sz="1500" dirty="0" err="1">
                <a:latin typeface="Helvetica" panose="020B0604020202020204" pitchFamily="34" charset="0"/>
                <a:cs typeface="Helvetica" panose="020B0604020202020204" pitchFamily="34" charset="0"/>
              </a:rPr>
              <a:t>visuele</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representaties</a:t>
            </a:r>
            <a:r>
              <a:rPr lang="en-US" sz="1500" dirty="0">
                <a:latin typeface="Helvetica" panose="020B0604020202020204" pitchFamily="34" charset="0"/>
                <a:cs typeface="Helvetica" panose="020B0604020202020204" pitchFamily="34" charset="0"/>
              </a:rPr>
              <a:t> van </a:t>
            </a:r>
            <a:r>
              <a:rPr lang="en-US" sz="1500" dirty="0" err="1">
                <a:latin typeface="Helvetica" panose="020B0604020202020204" pitchFamily="34" charset="0"/>
                <a:cs typeface="Helvetica" panose="020B0604020202020204" pitchFamily="34" charset="0"/>
              </a:rPr>
              <a:t>erfgoed</a:t>
            </a:r>
            <a:r>
              <a:rPr lang="en-US" sz="1500" dirty="0">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r>
              <a:rPr lang="en-US" sz="1500" dirty="0" err="1">
                <a:latin typeface="Helvetica" panose="020B0604020202020204" pitchFamily="34" charset="0"/>
                <a:cs typeface="Helvetica" panose="020B0604020202020204" pitchFamily="34" charset="0"/>
              </a:rPr>
              <a:t>verschillende</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perspectieven</a:t>
            </a:r>
            <a:r>
              <a:rPr lang="en-US" sz="1500" dirty="0">
                <a:latin typeface="Helvetica" panose="020B0604020202020204" pitchFamily="34" charset="0"/>
                <a:cs typeface="Helvetica" panose="020B0604020202020204" pitchFamily="34" charset="0"/>
              </a:rPr>
              <a:t>.</a:t>
            </a:r>
          </a:p>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b="1" dirty="0" err="1">
                <a:solidFill>
                  <a:srgbClr val="6600CC"/>
                </a:solidFill>
                <a:latin typeface="Helvetica" panose="020B0604020202020204" pitchFamily="34" charset="0"/>
                <a:cs typeface="Helvetica" panose="020B0604020202020204" pitchFamily="34" charset="0"/>
              </a:rPr>
              <a:t>Fase</a:t>
            </a:r>
            <a:r>
              <a:rPr lang="en-US" sz="1500" b="1" dirty="0">
                <a:solidFill>
                  <a:srgbClr val="6600CC"/>
                </a:solidFill>
                <a:latin typeface="Helvetica" panose="020B0604020202020204" pitchFamily="34" charset="0"/>
                <a:cs typeface="Helvetica" panose="020B0604020202020204" pitchFamily="34" charset="0"/>
              </a:rPr>
              <a:t> 3:</a:t>
            </a:r>
          </a:p>
          <a:p>
            <a:pPr lvl="1">
              <a:spcBef>
                <a:spcPts val="1600"/>
              </a:spcBef>
              <a:buClr>
                <a:srgbClr val="000000"/>
              </a:buClr>
              <a:buFont typeface="Courier New" panose="02070309020205020404" pitchFamily="49" charset="0"/>
              <a:buChar char="o"/>
            </a:pPr>
            <a:r>
              <a:rPr lang="en-US" sz="1500" dirty="0" err="1">
                <a:solidFill>
                  <a:srgbClr val="000000"/>
                </a:solidFill>
                <a:latin typeface="Helvetica" panose="020B0604020202020204" pitchFamily="34" charset="0"/>
                <a:cs typeface="Helvetica" panose="020B0604020202020204" pitchFamily="34" charset="0"/>
              </a:rPr>
              <a:t>emotienetwerken</a:t>
            </a:r>
            <a:r>
              <a:rPr lang="en-US" sz="1500" dirty="0">
                <a:solidFill>
                  <a:srgbClr val="000000"/>
                </a:solidFill>
                <a:latin typeface="Helvetica" panose="020B0604020202020204" pitchFamily="34" charset="0"/>
                <a:cs typeface="Helvetica" panose="020B0604020202020204" pitchFamily="34" charset="0"/>
              </a:rPr>
              <a:t> in de </a:t>
            </a:r>
            <a:r>
              <a:rPr lang="en-US" sz="1500" dirty="0" err="1">
                <a:solidFill>
                  <a:srgbClr val="000000"/>
                </a:solidFill>
                <a:latin typeface="Helvetica" panose="020B0604020202020204" pitchFamily="34" charset="0"/>
                <a:cs typeface="Helvetica" panose="020B0604020202020204" pitchFamily="34" charset="0"/>
              </a:rPr>
              <a:t>klas</a:t>
            </a:r>
            <a:r>
              <a:rPr lang="en-US" sz="1500" dirty="0">
                <a:solidFill>
                  <a:srgbClr val="000000"/>
                </a:solidFill>
                <a:latin typeface="Helvetica" panose="020B0604020202020204" pitchFamily="34" charset="0"/>
                <a:cs typeface="Helvetica" panose="020B0604020202020204" pitchFamily="34" charset="0"/>
              </a:rPr>
              <a:t> met </a:t>
            </a:r>
            <a:r>
              <a:rPr lang="en-US" sz="1500" dirty="0" err="1">
                <a:solidFill>
                  <a:srgbClr val="000000"/>
                </a:solidFill>
                <a:latin typeface="Helvetica" panose="020B0604020202020204" pitchFamily="34" charset="0"/>
                <a:cs typeface="Helvetica" panose="020B0604020202020204" pitchFamily="34" charset="0"/>
              </a:rPr>
              <a:t>fysieke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erfgoedobjecten</a:t>
            </a:r>
            <a:r>
              <a:rPr lang="en-US" sz="1500" dirty="0">
                <a:solidFill>
                  <a:srgbClr val="000000"/>
                </a:solidFill>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r>
              <a:rPr lang="en-US" sz="1500" dirty="0" err="1">
                <a:solidFill>
                  <a:srgbClr val="000000"/>
                </a:solidFill>
                <a:latin typeface="Helvetica" panose="020B0604020202020204" pitchFamily="34" charset="0"/>
                <a:cs typeface="Helvetica" panose="020B0604020202020204" pitchFamily="34" charset="0"/>
              </a:rPr>
              <a:t>verschillende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perspectieven</a:t>
            </a:r>
            <a:r>
              <a:rPr lang="en-US" sz="1500" dirty="0">
                <a:solidFill>
                  <a:srgbClr val="000000"/>
                </a:solidFill>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r>
              <a:rPr lang="en-US" sz="1500" dirty="0" err="1">
                <a:solidFill>
                  <a:srgbClr val="000000"/>
                </a:solidFill>
                <a:latin typeface="Helvetica" panose="020B0604020202020204" pitchFamily="34" charset="0"/>
                <a:cs typeface="Helvetica" panose="020B0604020202020204" pitchFamily="34" charset="0"/>
              </a:rPr>
              <a:t>cognitieve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affectieve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zintuiglijke</a:t>
            </a:r>
            <a:r>
              <a:rPr lang="en-US" sz="1500" dirty="0">
                <a:solidFill>
                  <a:srgbClr val="000000"/>
                </a:solidFill>
                <a:latin typeface="Helvetica" panose="020B0604020202020204" pitchFamily="34" charset="0"/>
                <a:cs typeface="Helvetica" panose="020B0604020202020204" pitchFamily="34" charset="0"/>
              </a:rPr>
              <a:t> ‘triggers’.</a:t>
            </a:r>
          </a:p>
          <a:p>
            <a:pPr marL="186262" indent="0">
              <a:spcBef>
                <a:spcPts val="1600"/>
              </a:spcBef>
              <a:buClr>
                <a:srgbClr val="000000"/>
              </a:buClr>
              <a:buSzPts val="1400"/>
              <a:buNone/>
            </a:pPr>
            <a:br>
              <a:rPr lang="en-US" sz="1500" dirty="0">
                <a:solidFill>
                  <a:srgbClr val="000000"/>
                </a:solidFill>
                <a:latin typeface="Helvetica" panose="020B0604020202020204" pitchFamily="34" charset="0"/>
                <a:cs typeface="Helvetica" panose="020B0604020202020204" pitchFamily="34" charset="0"/>
              </a:rPr>
            </a:br>
            <a:r>
              <a:rPr lang="en-US" sz="1500" b="1" dirty="0">
                <a:latin typeface="Helvetica" panose="020B0604020202020204" pitchFamily="34" charset="0"/>
                <a:cs typeface="Helvetica" panose="020B0604020202020204" pitchFamily="34" charset="0"/>
                <a:sym typeface="Wingdings" panose="05000000000000000000" pitchFamily="2" charset="2"/>
              </a:rPr>
              <a:t></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Vergelijking</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affectieve</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en</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cognitieve</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impact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erfgoedles</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vs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emotienetwerkensessie</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Arrow: Curved Left 1">
            <a:extLst>
              <a:ext uri="{FF2B5EF4-FFF2-40B4-BE49-F238E27FC236}">
                <a16:creationId xmlns:a16="http://schemas.microsoft.com/office/drawing/2014/main" id="{5A20632B-E1BA-DA72-6DDE-B34538DE4B9C}"/>
              </a:ext>
            </a:extLst>
          </p:cNvPr>
          <p:cNvSpPr/>
          <p:nvPr/>
        </p:nvSpPr>
        <p:spPr>
          <a:xfrm>
            <a:off x="7285719" y="3437195"/>
            <a:ext cx="973394" cy="1799303"/>
          </a:xfrm>
          <a:prstGeom prst="curvedLeftArrow">
            <a:avLst/>
          </a:prstGeom>
          <a:solidFill>
            <a:srgbClr val="072771"/>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3" name="TextBox 2">
            <a:extLst>
              <a:ext uri="{FF2B5EF4-FFF2-40B4-BE49-F238E27FC236}">
                <a16:creationId xmlns:a16="http://schemas.microsoft.com/office/drawing/2014/main" id="{A1B4B6A4-DD7A-C8D1-B418-8D937FE59153}"/>
              </a:ext>
            </a:extLst>
          </p:cNvPr>
          <p:cNvSpPr txBox="1"/>
          <p:nvPr/>
        </p:nvSpPr>
        <p:spPr>
          <a:xfrm>
            <a:off x="8259113" y="4059847"/>
            <a:ext cx="3585978" cy="553998"/>
          </a:xfrm>
          <a:prstGeom prst="rect">
            <a:avLst/>
          </a:prstGeom>
          <a:noFill/>
        </p:spPr>
        <p:txBody>
          <a:bodyPr wrap="square" rtlCol="0">
            <a:spAutoFit/>
          </a:bodyPr>
          <a:lstStyle/>
          <a:p>
            <a:pPr algn="ctr"/>
            <a:r>
              <a:rPr lang="en-US" sz="1500" i="1" dirty="0" err="1">
                <a:solidFill>
                  <a:srgbClr val="072771"/>
                </a:solidFill>
                <a:latin typeface="Helvetica" panose="020B0604020202020204" pitchFamily="34" charset="0"/>
                <a:cs typeface="Helvetica" panose="020B0604020202020204" pitchFamily="34" charset="0"/>
              </a:rPr>
              <a:t>Welke</a:t>
            </a:r>
            <a:r>
              <a:rPr lang="en-US" sz="1500" i="1" dirty="0">
                <a:solidFill>
                  <a:srgbClr val="072771"/>
                </a:solidFill>
                <a:latin typeface="Helvetica" panose="020B0604020202020204" pitchFamily="34" charset="0"/>
                <a:cs typeface="Helvetica" panose="020B0604020202020204" pitchFamily="34" charset="0"/>
              </a:rPr>
              <a:t> </a:t>
            </a:r>
            <a:r>
              <a:rPr lang="en-US" sz="1500" i="1" dirty="0" err="1">
                <a:solidFill>
                  <a:srgbClr val="072771"/>
                </a:solidFill>
                <a:latin typeface="Helvetica" panose="020B0604020202020204" pitchFamily="34" charset="0"/>
                <a:cs typeface="Helvetica" panose="020B0604020202020204" pitchFamily="34" charset="0"/>
              </a:rPr>
              <a:t>kennis</a:t>
            </a:r>
            <a:r>
              <a:rPr lang="en-US" sz="1500" i="1" dirty="0">
                <a:solidFill>
                  <a:srgbClr val="072771"/>
                </a:solidFill>
                <a:latin typeface="Helvetica" panose="020B0604020202020204" pitchFamily="34" charset="0"/>
                <a:cs typeface="Helvetica" panose="020B0604020202020204" pitchFamily="34" charset="0"/>
              </a:rPr>
              <a:t> </a:t>
            </a:r>
            <a:r>
              <a:rPr lang="en-US" sz="1500" i="1" dirty="0" err="1">
                <a:solidFill>
                  <a:srgbClr val="072771"/>
                </a:solidFill>
                <a:latin typeface="Helvetica" panose="020B0604020202020204" pitchFamily="34" charset="0"/>
                <a:cs typeface="Helvetica" panose="020B0604020202020204" pitchFamily="34" charset="0"/>
              </a:rPr>
              <a:t>en</a:t>
            </a:r>
            <a:r>
              <a:rPr lang="en-US" sz="1500" i="1" dirty="0">
                <a:solidFill>
                  <a:srgbClr val="072771"/>
                </a:solidFill>
                <a:latin typeface="Helvetica" panose="020B0604020202020204" pitchFamily="34" charset="0"/>
                <a:cs typeface="Helvetica" panose="020B0604020202020204" pitchFamily="34" charset="0"/>
              </a:rPr>
              <a:t> </a:t>
            </a:r>
            <a:r>
              <a:rPr lang="en-US" sz="1500" i="1" dirty="0" err="1">
                <a:solidFill>
                  <a:srgbClr val="072771"/>
                </a:solidFill>
                <a:latin typeface="Helvetica" panose="020B0604020202020204" pitchFamily="34" charset="0"/>
                <a:cs typeface="Helvetica" panose="020B0604020202020204" pitchFamily="34" charset="0"/>
              </a:rPr>
              <a:t>perspectieven</a:t>
            </a:r>
            <a:r>
              <a:rPr lang="en-US" sz="1500" i="1" dirty="0">
                <a:solidFill>
                  <a:srgbClr val="072771"/>
                </a:solidFill>
                <a:latin typeface="Helvetica" panose="020B0604020202020204" pitchFamily="34" charset="0"/>
                <a:cs typeface="Helvetica" panose="020B0604020202020204" pitchFamily="34" charset="0"/>
              </a:rPr>
              <a:t> </a:t>
            </a:r>
            <a:r>
              <a:rPr lang="en-US" sz="1500" i="1" dirty="0" err="1">
                <a:solidFill>
                  <a:srgbClr val="072771"/>
                </a:solidFill>
                <a:latin typeface="Helvetica" panose="020B0604020202020204" pitchFamily="34" charset="0"/>
                <a:cs typeface="Helvetica" panose="020B0604020202020204" pitchFamily="34" charset="0"/>
              </a:rPr>
              <a:t>beklijven</a:t>
            </a:r>
            <a:r>
              <a:rPr lang="en-US" sz="1500" i="1" dirty="0">
                <a:solidFill>
                  <a:srgbClr val="072771"/>
                </a:solidFill>
                <a:latin typeface="Helvetica" panose="020B0604020202020204" pitchFamily="34" charset="0"/>
                <a:cs typeface="Helvetica" panose="020B0604020202020204" pitchFamily="34" charset="0"/>
              </a:rPr>
              <a:t>?</a:t>
            </a:r>
            <a:endParaRPr lang="nl-NL" sz="1500" i="1" dirty="0">
              <a:solidFill>
                <a:srgbClr val="07277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009756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Brainstorm onderwerpen en objecten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000000"/>
              </a:buClr>
              <a:buSzPts val="1400"/>
              <a:buNone/>
            </a:pPr>
            <a:endPar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endParaRPr>
          </a:p>
          <a:p>
            <a:pPr marL="529162" indent="-342900">
              <a:spcBef>
                <a:spcPts val="1600"/>
              </a:spcBef>
              <a:buClr>
                <a:srgbClr val="072771"/>
              </a:buClr>
              <a:buSzPct val="100000"/>
              <a:buFont typeface="+mj-lt"/>
              <a:buAutoNum type="arabicPeriod"/>
            </a:pPr>
            <a:r>
              <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Welke </a:t>
            </a:r>
            <a:r>
              <a:rPr lang="nl-NL" sz="1750" i="1" u="sng" dirty="0" err="1">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multiperspectivistische</a:t>
            </a:r>
            <a:r>
              <a:rPr lang="nl-NL" sz="1750" i="1" u="sng"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 onderwerpen</a:t>
            </a:r>
            <a:r>
              <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 zouden</a:t>
            </a:r>
            <a:r>
              <a:rPr lang="nl-NL" sz="1750" i="1" dirty="0">
                <a:solidFill>
                  <a:srgbClr val="072771"/>
                </a:solidFill>
                <a:latin typeface="Merriweather" panose="02060503050406030704" pitchFamily="18" charset="0"/>
                <a:ea typeface="Calibri" panose="020F0502020204030204" pitchFamily="34" charset="0"/>
                <a:cs typeface="Times New Roman" panose="02020603050405020304" pitchFamily="18" charset="0"/>
              </a:rPr>
              <a:t> </a:t>
            </a:r>
            <a:r>
              <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een goede basis</a:t>
            </a:r>
            <a:r>
              <a:rPr lang="nl-NL" sz="1750" i="1" dirty="0">
                <a:solidFill>
                  <a:srgbClr val="072771"/>
                </a:solidFill>
                <a:latin typeface="Merriweather" panose="02060503050406030704" pitchFamily="18" charset="0"/>
                <a:ea typeface="Calibri" panose="020F0502020204030204" pitchFamily="34" charset="0"/>
                <a:cs typeface="Times New Roman" panose="02020603050405020304" pitchFamily="18" charset="0"/>
              </a:rPr>
              <a:t> </a:t>
            </a:r>
            <a:r>
              <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voor deze studie kunnen vormen?</a:t>
            </a:r>
          </a:p>
          <a:p>
            <a:pPr marL="529162" indent="-342900">
              <a:spcBef>
                <a:spcPts val="1600"/>
              </a:spcBef>
              <a:buClr>
                <a:srgbClr val="072771"/>
              </a:buClr>
              <a:buSzPct val="100000"/>
              <a:buFont typeface="+mj-lt"/>
              <a:buAutoNum type="arabicPeriod"/>
            </a:pPr>
            <a:r>
              <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Welke </a:t>
            </a:r>
            <a:r>
              <a:rPr lang="nl-NL" sz="1750" i="1" u="sng"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erfgoedobjecten</a:t>
            </a:r>
            <a:r>
              <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 zouden we hieraan kunnen koppelen?</a:t>
            </a:r>
          </a:p>
          <a:p>
            <a:pPr marL="529162" indent="-342900">
              <a:spcBef>
                <a:spcPts val="1600"/>
              </a:spcBef>
              <a:buClr>
                <a:srgbClr val="072771"/>
              </a:buClr>
              <a:buSzPct val="100000"/>
              <a:buFont typeface="+mj-lt"/>
              <a:buAutoNum type="arabicPeriod"/>
            </a:pPr>
            <a:endPar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endParaRPr lang="nl-NL" sz="1800" b="1" dirty="0">
              <a:solidFill>
                <a:srgbClr val="072771"/>
              </a:solidFill>
              <a:latin typeface="Calibri" panose="020F0502020204030204" pitchFamily="34"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endParaRPr lang="nl-NL" sz="1800" b="1" dirty="0">
              <a:solidFill>
                <a:srgbClr val="072771"/>
              </a:solidFill>
              <a:latin typeface="Calibri" panose="020F050202020403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4" name="Google Shape;95;p18">
            <a:extLst>
              <a:ext uri="{FF2B5EF4-FFF2-40B4-BE49-F238E27FC236}">
                <a16:creationId xmlns:a16="http://schemas.microsoft.com/office/drawing/2014/main" id="{B50F2245-C7A9-F576-D400-B70D6F07322E}"/>
              </a:ext>
            </a:extLst>
          </p:cNvPr>
          <p:cNvSpPr txBox="1">
            <a:spLocks/>
          </p:cNvSpPr>
          <p:nvPr/>
        </p:nvSpPr>
        <p:spPr>
          <a:xfrm>
            <a:off x="6105832" y="4146144"/>
            <a:ext cx="5749092" cy="2173393"/>
          </a:xfrm>
          <a:prstGeom prst="rect">
            <a:avLst/>
          </a:prstGeom>
          <a:ln>
            <a:solidFill>
              <a:srgbClr val="6600CC"/>
            </a:solidFill>
          </a:ln>
        </p:spPr>
        <p:txBody>
          <a:bodyPr spcFirstLastPara="1" vert="horz" wrap="square" lIns="121900" tIns="121900" rIns="121900" bIns="121900" rtlCol="0" anchor="t" anchorCtr="0">
            <a:no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pPr marL="186262" indent="0">
              <a:spcBef>
                <a:spcPts val="1600"/>
              </a:spcBef>
              <a:buClr>
                <a:srgbClr val="000000"/>
              </a:buClr>
              <a:buSzPts val="1400"/>
              <a:buNone/>
            </a:pPr>
            <a:r>
              <a:rPr lang="en-US" sz="1500" b="1" u="sng" dirty="0">
                <a:solidFill>
                  <a:srgbClr val="000000"/>
                </a:solidFill>
                <a:latin typeface="Helvetica" panose="020B0604020202020204" pitchFamily="34" charset="0"/>
                <a:cs typeface="Helvetica" panose="020B0604020202020204" pitchFamily="34" charset="0"/>
              </a:rPr>
              <a:t>Criteria object:</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fysiek</a:t>
            </a:r>
            <a:r>
              <a:rPr lang="en-US" sz="1500" dirty="0">
                <a:solidFill>
                  <a:srgbClr val="000000"/>
                </a:solidFill>
                <a:latin typeface="Helvetica" panose="020B0604020202020204" pitchFamily="34" charset="0"/>
                <a:cs typeface="Helvetica" panose="020B0604020202020204" pitchFamily="34" charset="0"/>
              </a:rPr>
              <a:t> object of </a:t>
            </a:r>
            <a:r>
              <a:rPr lang="en-US" sz="1500" dirty="0" err="1">
                <a:solidFill>
                  <a:srgbClr val="000000"/>
                </a:solidFill>
                <a:latin typeface="Helvetica" panose="020B0604020202020204" pitchFamily="34" charset="0"/>
                <a:cs typeface="Helvetica" panose="020B0604020202020204" pitchFamily="34" charset="0"/>
              </a:rPr>
              <a:t>overtuigend</a:t>
            </a:r>
            <a:r>
              <a:rPr lang="en-US" sz="1500" dirty="0">
                <a:solidFill>
                  <a:srgbClr val="000000"/>
                </a:solidFill>
                <a:latin typeface="Helvetica" panose="020B0604020202020204" pitchFamily="34" charset="0"/>
                <a:cs typeface="Helvetica" panose="020B0604020202020204" pitchFamily="34" charset="0"/>
              </a:rPr>
              <a:t> replica;</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geschikt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gebruik</a:t>
            </a:r>
            <a:r>
              <a:rPr lang="en-US" sz="1500" dirty="0">
                <a:solidFill>
                  <a:srgbClr val="000000"/>
                </a:solidFill>
                <a:latin typeface="Helvetica" panose="020B0604020202020204" pitchFamily="34" charset="0"/>
                <a:cs typeface="Helvetica" panose="020B0604020202020204" pitchFamily="34" charset="0"/>
              </a:rPr>
              <a:t> in het </a:t>
            </a:r>
            <a:r>
              <a:rPr lang="en-US" sz="1500" dirty="0" err="1">
                <a:solidFill>
                  <a:srgbClr val="000000"/>
                </a:solidFill>
                <a:latin typeface="Helvetica" panose="020B0604020202020204" pitchFamily="34" charset="0"/>
                <a:cs typeface="Helvetica" panose="020B0604020202020204" pitchFamily="34" charset="0"/>
              </a:rPr>
              <a:t>klaslokaal</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kan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bij</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voorkeur</a:t>
            </a:r>
            <a:r>
              <a:rPr lang="en-US" sz="1500" dirty="0">
                <a:solidFill>
                  <a:srgbClr val="000000"/>
                </a:solidFill>
                <a:latin typeface="Helvetica" panose="020B0604020202020204" pitchFamily="34" charset="0"/>
                <a:cs typeface="Helvetica" panose="020B0604020202020204" pitchFamily="34" charset="0"/>
              </a:rPr>
              <a:t> met </a:t>
            </a:r>
            <a:r>
              <a:rPr lang="en-US" sz="1500" dirty="0" err="1">
                <a:solidFill>
                  <a:srgbClr val="000000"/>
                </a:solidFill>
                <a:latin typeface="Helvetica" panose="020B0604020202020204" pitchFamily="34" charset="0"/>
                <a:cs typeface="Helvetica" panose="020B0604020202020204" pitchFamily="34" charset="0"/>
              </a:rPr>
              <a:t>meerdere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zintuigen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worden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verkend</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sp>
        <p:nvSpPr>
          <p:cNvPr id="3" name="Google Shape;95;p18">
            <a:extLst>
              <a:ext uri="{FF2B5EF4-FFF2-40B4-BE49-F238E27FC236}">
                <a16:creationId xmlns:a16="http://schemas.microsoft.com/office/drawing/2014/main" id="{4F1EFAA1-7BE1-BF6D-DB16-563F920E86C8}"/>
              </a:ext>
            </a:extLst>
          </p:cNvPr>
          <p:cNvSpPr txBox="1">
            <a:spLocks/>
          </p:cNvSpPr>
          <p:nvPr/>
        </p:nvSpPr>
        <p:spPr>
          <a:xfrm>
            <a:off x="346908" y="3429001"/>
            <a:ext cx="5749092" cy="2173400"/>
          </a:xfrm>
          <a:prstGeom prst="rect">
            <a:avLst/>
          </a:prstGeom>
          <a:ln>
            <a:solidFill>
              <a:srgbClr val="FF3399"/>
            </a:solidFill>
          </a:ln>
        </p:spPr>
        <p:txBody>
          <a:bodyPr spcFirstLastPara="1" vert="horz" wrap="square" lIns="121900" tIns="121900" rIns="121900" bIns="121900" rtlCol="0" anchor="t" anchorCtr="0">
            <a:no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pPr marL="186262" indent="0">
              <a:spcBef>
                <a:spcPts val="1600"/>
              </a:spcBef>
              <a:buClr>
                <a:srgbClr val="000000"/>
              </a:buClr>
              <a:buSzPts val="1400"/>
              <a:buNone/>
            </a:pPr>
            <a:r>
              <a:rPr lang="en-US" sz="1500" b="1" u="sng" dirty="0">
                <a:solidFill>
                  <a:srgbClr val="000000"/>
                </a:solidFill>
                <a:latin typeface="Helvetica" panose="020B0604020202020204" pitchFamily="34" charset="0"/>
                <a:cs typeface="Helvetica" panose="020B0604020202020204" pitchFamily="34" charset="0"/>
              </a:rPr>
              <a:t>Criteria </a:t>
            </a:r>
            <a:r>
              <a:rPr lang="en-US" sz="1500" b="1" u="sng" dirty="0" err="1">
                <a:solidFill>
                  <a:srgbClr val="000000"/>
                </a:solidFill>
                <a:latin typeface="Helvetica" panose="020B0604020202020204" pitchFamily="34" charset="0"/>
                <a:cs typeface="Helvetica" panose="020B0604020202020204" pitchFamily="34" charset="0"/>
              </a:rPr>
              <a:t>onderwerp</a:t>
            </a:r>
            <a:r>
              <a:rPr lang="en-US" sz="1500" b="1" u="sng"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stimuleert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onderzoeken</a:t>
            </a:r>
            <a:r>
              <a:rPr lang="en-US" sz="1500" dirty="0">
                <a:solidFill>
                  <a:srgbClr val="000000"/>
                </a:solidFill>
                <a:latin typeface="Helvetica" panose="020B0604020202020204" pitchFamily="34" charset="0"/>
                <a:cs typeface="Helvetica" panose="020B0604020202020204" pitchFamily="34" charset="0"/>
              </a:rPr>
              <a:t> van </a:t>
            </a:r>
            <a:r>
              <a:rPr lang="en-US" sz="1500" dirty="0" err="1">
                <a:solidFill>
                  <a:srgbClr val="000000"/>
                </a:solidFill>
                <a:latin typeface="Helvetica" panose="020B0604020202020204" pitchFamily="34" charset="0"/>
                <a:cs typeface="Helvetica" panose="020B0604020202020204" pitchFamily="34" charset="0"/>
              </a:rPr>
              <a:t>verschillende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perspectieven</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stimuleert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onderzoeken</a:t>
            </a:r>
            <a:r>
              <a:rPr lang="en-US" sz="1500" dirty="0">
                <a:solidFill>
                  <a:srgbClr val="000000"/>
                </a:solidFill>
                <a:latin typeface="Helvetica" panose="020B0604020202020204" pitchFamily="34" charset="0"/>
                <a:cs typeface="Helvetica" panose="020B0604020202020204" pitchFamily="34" charset="0"/>
              </a:rPr>
              <a:t> van </a:t>
            </a:r>
            <a:r>
              <a:rPr lang="en-US" sz="1500" dirty="0" err="1">
                <a:solidFill>
                  <a:srgbClr val="000000"/>
                </a:solidFill>
                <a:latin typeface="Helvetica" panose="020B0604020202020204" pitchFamily="34" charset="0"/>
                <a:cs typeface="Helvetica" panose="020B0604020202020204" pitchFamily="34" charset="0"/>
              </a:rPr>
              <a:t>verschillende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emoties</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relevant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zowel</a:t>
            </a:r>
            <a:r>
              <a:rPr lang="en-US" sz="1500" dirty="0">
                <a:solidFill>
                  <a:srgbClr val="000000"/>
                </a:solidFill>
                <a:latin typeface="Helvetica" panose="020B0604020202020204" pitchFamily="34" charset="0"/>
                <a:cs typeface="Helvetica" panose="020B0604020202020204" pitchFamily="34" charset="0"/>
              </a:rPr>
              <a:t> PO </a:t>
            </a:r>
            <a:r>
              <a:rPr lang="en-US" sz="1500" dirty="0" err="1">
                <a:solidFill>
                  <a:srgbClr val="000000"/>
                </a:solidFill>
                <a:latin typeface="Helvetica" panose="020B0604020202020204" pitchFamily="34" charset="0"/>
                <a:cs typeface="Helvetica" panose="020B0604020202020204" pitchFamily="34" charset="0"/>
              </a:rPr>
              <a:t>als</a:t>
            </a:r>
            <a:r>
              <a:rPr lang="en-US" sz="1500" dirty="0">
                <a:solidFill>
                  <a:srgbClr val="000000"/>
                </a:solidFill>
                <a:latin typeface="Helvetica" panose="020B0604020202020204" pitchFamily="34" charset="0"/>
                <a:cs typeface="Helvetica" panose="020B0604020202020204" pitchFamily="34" charset="0"/>
              </a:rPr>
              <a:t> VO.</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sp>
        <p:nvSpPr>
          <p:cNvPr id="2" name="TextBox 1">
            <a:extLst>
              <a:ext uri="{FF2B5EF4-FFF2-40B4-BE49-F238E27FC236}">
                <a16:creationId xmlns:a16="http://schemas.microsoft.com/office/drawing/2014/main" id="{EBE3F446-2999-4320-AAAD-01524680936D}"/>
              </a:ext>
            </a:extLst>
          </p:cNvPr>
          <p:cNvSpPr txBox="1"/>
          <p:nvPr/>
        </p:nvSpPr>
        <p:spPr>
          <a:xfrm>
            <a:off x="231972" y="6040531"/>
            <a:ext cx="5873859" cy="323165"/>
          </a:xfrm>
          <a:prstGeom prst="rect">
            <a:avLst/>
          </a:prstGeom>
          <a:noFill/>
        </p:spPr>
        <p:txBody>
          <a:bodyPr wrap="square" rtlCol="0">
            <a:spAutoFit/>
          </a:bodyPr>
          <a:lstStyle/>
          <a:p>
            <a:pPr algn="ctr"/>
            <a:r>
              <a:rPr lang="en-US" sz="1500" i="1" dirty="0">
                <a:latin typeface="Helvetica" panose="020B0604020202020204" pitchFamily="34" charset="0"/>
                <a:cs typeface="Helvetica" panose="020B0604020202020204" pitchFamily="34" charset="0"/>
              </a:rPr>
              <a:t>(</a:t>
            </a:r>
            <a:r>
              <a:rPr lang="en-US" sz="1500" i="1" dirty="0" err="1">
                <a:latin typeface="Helvetica" panose="020B0604020202020204" pitchFamily="34" charset="0"/>
                <a:cs typeface="Helvetica" panose="020B0604020202020204" pitchFamily="34" charset="0"/>
              </a:rPr>
              <a:t>groepjes</a:t>
            </a:r>
            <a:r>
              <a:rPr lang="en-US" sz="1500" i="1" dirty="0">
                <a:latin typeface="Helvetica" panose="020B0604020202020204" pitchFamily="34" charset="0"/>
                <a:cs typeface="Helvetica" panose="020B0604020202020204" pitchFamily="34" charset="0"/>
              </a:rPr>
              <a:t>, 15 min.)</a:t>
            </a:r>
            <a:endParaRPr lang="nl-NL" sz="15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652756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Deelstudie 3</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2" name="Table 1">
            <a:extLst>
              <a:ext uri="{FF2B5EF4-FFF2-40B4-BE49-F238E27FC236}">
                <a16:creationId xmlns:a16="http://schemas.microsoft.com/office/drawing/2014/main" id="{A0582CB2-3575-E6AF-A66F-59C4162A099E}"/>
              </a:ext>
            </a:extLst>
          </p:cNvPr>
          <p:cNvGraphicFramePr>
            <a:graphicFrameLocks noGrp="1"/>
          </p:cNvGraphicFramePr>
          <p:nvPr>
            <p:extLst>
              <p:ext uri="{D42A27DB-BD31-4B8C-83A1-F6EECF244321}">
                <p14:modId xmlns:p14="http://schemas.microsoft.com/office/powerpoint/2010/main" val="3253242006"/>
              </p:ext>
            </p:extLst>
          </p:nvPr>
        </p:nvGraphicFramePr>
        <p:xfrm>
          <a:off x="263618" y="2005522"/>
          <a:ext cx="11666482" cy="702859"/>
        </p:xfrm>
        <a:graphic>
          <a:graphicData uri="http://schemas.openxmlformats.org/drawingml/2006/table">
            <a:tbl>
              <a:tblPr bandCol="1">
                <a:tableStyleId>{0660B408-B3CF-4A94-85FC-2B1E0A45F4A2}</a:tableStyleId>
              </a:tblPr>
              <a:tblGrid>
                <a:gridCol w="4088524">
                  <a:extLst>
                    <a:ext uri="{9D8B030D-6E8A-4147-A177-3AD203B41FA5}">
                      <a16:colId xmlns:a16="http://schemas.microsoft.com/office/drawing/2014/main" val="595633108"/>
                    </a:ext>
                  </a:extLst>
                </a:gridCol>
                <a:gridCol w="7577958">
                  <a:extLst>
                    <a:ext uri="{9D8B030D-6E8A-4147-A177-3AD203B41FA5}">
                      <a16:colId xmlns:a16="http://schemas.microsoft.com/office/drawing/2014/main" val="3630123592"/>
                    </a:ext>
                  </a:extLst>
                </a:gridCol>
              </a:tblGrid>
              <a:tr h="702859">
                <a:tc>
                  <a:txBody>
                    <a:bodyPr/>
                    <a:lstStyle/>
                    <a:p>
                      <a:pPr marL="342900" lvl="0" indent="-342900">
                        <a:lnSpc>
                          <a:spcPct val="115000"/>
                        </a:lnSpc>
                        <a:spcAft>
                          <a:spcPts val="800"/>
                        </a:spcAft>
                        <a:buFont typeface="+mj-lt"/>
                        <a:buAutoNum type="arabicPeriod" startAt="3"/>
                      </a:pPr>
                      <a:r>
                        <a:rPr lang="en-US" sz="1250" b="1" kern="100" dirty="0">
                          <a:solidFill>
                            <a:schemeClr val="tx1"/>
                          </a:solidFill>
                          <a:effectLst/>
                          <a:latin typeface="Helvetica" panose="020B0604020202020204" pitchFamily="34" charset="0"/>
                          <a:cs typeface="Helvetica" panose="020B0604020202020204" pitchFamily="34" charset="0"/>
                        </a:rPr>
                        <a:t>Designing Heritage Education: </a:t>
                      </a:r>
                      <a:br>
                        <a:rPr lang="en-US" sz="1250" b="1" kern="100" dirty="0">
                          <a:solidFill>
                            <a:schemeClr val="tx1"/>
                          </a:solidFill>
                          <a:effectLst/>
                          <a:latin typeface="Helvetica" panose="020B0604020202020204" pitchFamily="34" charset="0"/>
                          <a:cs typeface="Helvetica" panose="020B0604020202020204" pitchFamily="34" charset="0"/>
                        </a:rPr>
                      </a:br>
                      <a:r>
                        <a:rPr lang="en-US" sz="1250" b="1" kern="100" dirty="0">
                          <a:solidFill>
                            <a:schemeClr val="tx1"/>
                          </a:solidFill>
                          <a:effectLst/>
                          <a:latin typeface="Helvetica" panose="020B0604020202020204" pitchFamily="34" charset="0"/>
                          <a:cs typeface="Helvetica" panose="020B0604020202020204" pitchFamily="34" charset="0"/>
                        </a:rPr>
                        <a:t>Teachers’ and Heritage Educators’ Use of Pedagogical Content Knowledge </a:t>
                      </a:r>
                      <a:endParaRPr lang="nl-NL" sz="1250" b="1"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tc>
                  <a:txBody>
                    <a:bodyPr/>
                    <a:lstStyle/>
                    <a:p>
                      <a:pPr>
                        <a:lnSpc>
                          <a:spcPct val="115000"/>
                        </a:lnSpc>
                        <a:spcAft>
                          <a:spcPts val="800"/>
                        </a:spcAft>
                      </a:pPr>
                      <a:r>
                        <a:rPr lang="nl-NL" sz="1250" kern="100" dirty="0">
                          <a:solidFill>
                            <a:schemeClr val="tx1"/>
                          </a:solidFill>
                          <a:effectLst/>
                          <a:latin typeface="Helvetica" panose="020B0604020202020204" pitchFamily="34" charset="0"/>
                          <a:cs typeface="Helvetica" panose="020B0604020202020204" pitchFamily="34" charset="0"/>
                        </a:rPr>
                        <a:t>Een interviewstudie waarin de vakdidactische kennis [PCK] van docenten [PO/VO] en </a:t>
                      </a:r>
                      <a:r>
                        <a:rPr lang="nl-NL" sz="1250" kern="100" dirty="0" err="1">
                          <a:solidFill>
                            <a:schemeClr val="tx1"/>
                          </a:solidFill>
                          <a:effectLst/>
                          <a:latin typeface="Helvetica" panose="020B0604020202020204" pitchFamily="34" charset="0"/>
                          <a:cs typeface="Helvetica" panose="020B0604020202020204" pitchFamily="34" charset="0"/>
                        </a:rPr>
                        <a:t>erfgoededucatoren</a:t>
                      </a:r>
                      <a:r>
                        <a:rPr lang="nl-NL" sz="1250" kern="100" dirty="0">
                          <a:solidFill>
                            <a:schemeClr val="tx1"/>
                          </a:solidFill>
                          <a:effectLst/>
                          <a:latin typeface="Helvetica" panose="020B0604020202020204" pitchFamily="34" charset="0"/>
                          <a:cs typeface="Helvetica" panose="020B0604020202020204" pitchFamily="34" charset="0"/>
                        </a:rPr>
                        <a:t> zichtbaar wordt gemaakt d.m.v. luidop </a:t>
                      </a:r>
                      <a:r>
                        <a:rPr lang="nl-NL" sz="1250" kern="100" dirty="0" err="1">
                          <a:solidFill>
                            <a:schemeClr val="tx1"/>
                          </a:solidFill>
                          <a:effectLst/>
                          <a:latin typeface="Helvetica" panose="020B0604020202020204" pitchFamily="34" charset="0"/>
                          <a:cs typeface="Helvetica" panose="020B0604020202020204" pitchFamily="34" charset="0"/>
                        </a:rPr>
                        <a:t>didactiseren</a:t>
                      </a:r>
                      <a:r>
                        <a:rPr lang="nl-NL" sz="1250" kern="100" dirty="0">
                          <a:solidFill>
                            <a:schemeClr val="tx1"/>
                          </a:solidFill>
                          <a:effectLst/>
                          <a:latin typeface="Helvetica" panose="020B0604020202020204" pitchFamily="34" charset="0"/>
                          <a:cs typeface="Helvetica" panose="020B0604020202020204" pitchFamily="34" charset="0"/>
                        </a:rPr>
                        <a:t>.</a:t>
                      </a:r>
                      <a:endParaRPr lang="nl-NL" sz="1250"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extLst>
                  <a:ext uri="{0D108BD9-81ED-4DB2-BD59-A6C34878D82A}">
                    <a16:rowId xmlns:a16="http://schemas.microsoft.com/office/drawing/2014/main" val="1352551691"/>
                  </a:ext>
                </a:extLst>
              </a:tr>
            </a:tbl>
          </a:graphicData>
        </a:graphic>
      </p:graphicFrame>
      <p:sp>
        <p:nvSpPr>
          <p:cNvPr id="3" name="Google Shape;95;p18">
            <a:extLst>
              <a:ext uri="{FF2B5EF4-FFF2-40B4-BE49-F238E27FC236}">
                <a16:creationId xmlns:a16="http://schemas.microsoft.com/office/drawing/2014/main" id="{5FFCBCB8-6427-6FB2-B063-7E81429EDBA5}"/>
              </a:ext>
            </a:extLst>
          </p:cNvPr>
          <p:cNvSpPr txBox="1">
            <a:spLocks/>
          </p:cNvSpPr>
          <p:nvPr/>
        </p:nvSpPr>
        <p:spPr>
          <a:xfrm>
            <a:off x="170207" y="4470747"/>
            <a:ext cx="11666482" cy="5602393"/>
          </a:xfrm>
          <a:prstGeom prst="rect">
            <a:avLst/>
          </a:prstGeom>
        </p:spPr>
        <p:txBody>
          <a:bodyPr spcFirstLastPara="1" vert="horz" wrap="square" lIns="121900" tIns="121900" rIns="121900" bIns="121900" rtlCol="0" anchor="t" anchorCtr="0">
            <a:no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pPr marL="186262" indent="0" algn="ctr">
              <a:lnSpc>
                <a:spcPct val="100000"/>
              </a:lnSpc>
              <a:spcBef>
                <a:spcPts val="1600"/>
              </a:spcBef>
              <a:buClr>
                <a:srgbClr val="000000"/>
              </a:buClr>
              <a:buSzPct val="100000"/>
              <a:buFont typeface="Arial" panose="020B0604020202020204" pitchFamily="34" charset="0"/>
              <a:buNone/>
            </a:pPr>
            <a:r>
              <a:rPr lang="en-US" sz="1750" b="1" u="sng" dirty="0" err="1">
                <a:latin typeface="Helvetica" panose="020B0604020202020204" pitchFamily="34" charset="0"/>
                <a:cs typeface="Helvetica" panose="020B0604020202020204" pitchFamily="34" charset="0"/>
              </a:rPr>
              <a:t>Onderzoeksvraag</a:t>
            </a:r>
            <a:r>
              <a:rPr lang="en-US" sz="1750" b="1" u="sng" dirty="0">
                <a:latin typeface="Helvetica" panose="020B0604020202020204" pitchFamily="34" charset="0"/>
                <a:cs typeface="Helvetica" panose="020B0604020202020204" pitchFamily="34" charset="0"/>
              </a:rPr>
              <a:t> 2:</a:t>
            </a:r>
            <a:br>
              <a:rPr lang="en-US" sz="1750" b="1" dirty="0">
                <a:latin typeface="Helvetica" panose="020B0604020202020204" pitchFamily="34" charset="0"/>
                <a:cs typeface="Helvetica" panose="020B0604020202020204" pitchFamily="34" charset="0"/>
              </a:rPr>
            </a:br>
            <a:r>
              <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Hoe gebruiken docenten [PO/VO] en </a:t>
            </a:r>
            <a:r>
              <a:rPr lang="nl-NL" sz="1750" i="1" dirty="0" err="1">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erfgoededucatoren</a:t>
            </a:r>
            <a:r>
              <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 vakdidactische kennis [PCK] </a:t>
            </a:r>
            <a:br>
              <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br>
            <a:r>
              <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bij het ontwerpen van </a:t>
            </a:r>
            <a:r>
              <a:rPr lang="nl-NL" sz="1750" i="1" dirty="0" err="1">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multiperspectivistische</a:t>
            </a:r>
            <a:r>
              <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 erfgoededucatie?</a:t>
            </a:r>
            <a:endParaRPr lang="en-US" sz="1750" b="1" dirty="0">
              <a:solidFill>
                <a:srgbClr val="072771"/>
              </a:solidFill>
              <a:latin typeface="Merriweather" panose="02060503050406030704" pitchFamily="18"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sp>
        <p:nvSpPr>
          <p:cNvPr id="4" name="Arrow: Down 3">
            <a:extLst>
              <a:ext uri="{FF2B5EF4-FFF2-40B4-BE49-F238E27FC236}">
                <a16:creationId xmlns:a16="http://schemas.microsoft.com/office/drawing/2014/main" id="{67365A06-61E2-01D5-8109-33DD193F264A}"/>
              </a:ext>
            </a:extLst>
          </p:cNvPr>
          <p:cNvSpPr/>
          <p:nvPr/>
        </p:nvSpPr>
        <p:spPr>
          <a:xfrm>
            <a:off x="5752214" y="2835667"/>
            <a:ext cx="687572" cy="1885190"/>
          </a:xfrm>
          <a:prstGeom prst="downArrow">
            <a:avLst/>
          </a:prstGeom>
          <a:solidFill>
            <a:srgbClr val="072771"/>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46350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Opzet deelstudie 3</a:t>
            </a:r>
            <a:endParaRPr lang="en-US" sz="2500" i="1" u="sng"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72771"/>
              </a:buClr>
              <a:buSzPts val="1400"/>
              <a:buFont typeface="+mj-lt"/>
              <a:buAutoNum type="arabicPeriod"/>
            </a:pPr>
            <a:r>
              <a:rPr lang="en-US" sz="1500" b="1" dirty="0">
                <a:solidFill>
                  <a:srgbClr val="072771"/>
                </a:solidFill>
                <a:latin typeface="Helvetica" panose="020B0604020202020204" pitchFamily="34" charset="0"/>
                <a:cs typeface="Helvetica" panose="020B0604020202020204" pitchFamily="34" charset="0"/>
              </a:rPr>
              <a:t>PLG:</a:t>
            </a:r>
            <a:br>
              <a:rPr lang="en-US" sz="1500" b="1" dirty="0">
                <a:solidFill>
                  <a:srgbClr val="072771"/>
                </a:solidFill>
                <a:latin typeface="Helvetica" panose="020B0604020202020204" pitchFamily="34" charset="0"/>
                <a:cs typeface="Helvetica" panose="020B0604020202020204" pitchFamily="34" charset="0"/>
              </a:rPr>
            </a:br>
            <a:r>
              <a:rPr lang="en-US" sz="1500" dirty="0" err="1">
                <a:latin typeface="Helvetica" panose="020B0604020202020204" pitchFamily="34" charset="0"/>
                <a:cs typeface="Helvetica" panose="020B0604020202020204" pitchFamily="34" charset="0"/>
              </a:rPr>
              <a:t>Docenten</a:t>
            </a:r>
            <a:r>
              <a:rPr lang="en-US" sz="1500" dirty="0">
                <a:latin typeface="Helvetica" panose="020B0604020202020204" pitchFamily="34" charset="0"/>
                <a:cs typeface="Helvetica" panose="020B0604020202020204" pitchFamily="34" charset="0"/>
              </a:rPr>
              <a:t> [PO/VO] </a:t>
            </a:r>
            <a:r>
              <a:rPr lang="en-US" sz="1500" dirty="0" err="1">
                <a:latin typeface="Helvetica" panose="020B0604020202020204" pitchFamily="34" charset="0"/>
                <a:cs typeface="Helvetica" panose="020B0604020202020204" pitchFamily="34" charset="0"/>
              </a:rPr>
              <a:t>en</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erfgoededucatoren</a:t>
            </a:r>
            <a:r>
              <a:rPr lang="en-US" sz="1500" dirty="0">
                <a:latin typeface="Helvetica" panose="020B0604020202020204" pitchFamily="34" charset="0"/>
                <a:cs typeface="Helvetica" panose="020B0604020202020204" pitchFamily="34" charset="0"/>
              </a:rPr>
              <a:t> co-</a:t>
            </a:r>
            <a:r>
              <a:rPr lang="en-US" sz="1500" dirty="0" err="1">
                <a:latin typeface="Helvetica" panose="020B0604020202020204" pitchFamily="34" charset="0"/>
                <a:cs typeface="Helvetica" panose="020B0604020202020204" pitchFamily="34" charset="0"/>
              </a:rPr>
              <a:t>ontwerpen</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een</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leeractiviteit</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rond</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multiperspectivistische</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erfgoededucatie</a:t>
            </a:r>
            <a:r>
              <a:rPr lang="en-US" sz="1500" dirty="0">
                <a:latin typeface="Helvetica" panose="020B0604020202020204" pitchFamily="34" charset="0"/>
                <a:cs typeface="Helvetica" panose="020B0604020202020204" pitchFamily="34" charset="0"/>
              </a:rPr>
              <a:t>. </a:t>
            </a:r>
            <a:br>
              <a:rPr lang="en-US" sz="1500" b="1" dirty="0">
                <a:solidFill>
                  <a:srgbClr val="072771"/>
                </a:solidFill>
                <a:latin typeface="Helvetica" panose="020B0604020202020204" pitchFamily="34" charset="0"/>
                <a:cs typeface="Helvetica" panose="020B0604020202020204" pitchFamily="34" charset="0"/>
              </a:rPr>
            </a:br>
            <a:endParaRPr lang="en-US" sz="1500" b="1" dirty="0">
              <a:solidFill>
                <a:srgbClr val="072771"/>
              </a:solidFill>
              <a:latin typeface="Helvetica" panose="020B0604020202020204" pitchFamily="34" charset="0"/>
              <a:cs typeface="Helvetica" panose="020B0604020202020204" pitchFamily="34" charset="0"/>
            </a:endParaRPr>
          </a:p>
          <a:p>
            <a:pPr indent="-423323">
              <a:spcBef>
                <a:spcPts val="1600"/>
              </a:spcBef>
              <a:buClr>
                <a:srgbClr val="FF3399"/>
              </a:buClr>
              <a:buSzPts val="1400"/>
              <a:buFont typeface="+mj-lt"/>
              <a:buAutoNum type="arabicPeriod"/>
            </a:pPr>
            <a:r>
              <a:rPr lang="en-US" sz="1500" b="1" dirty="0">
                <a:solidFill>
                  <a:srgbClr val="FF3399"/>
                </a:solidFill>
                <a:latin typeface="Helvetica" panose="020B0604020202020204" pitchFamily="34" charset="0"/>
                <a:cs typeface="Helvetica" panose="020B0604020202020204" pitchFamily="34" charset="0"/>
              </a:rPr>
              <a:t>Interview met de PLG:</a:t>
            </a:r>
          </a:p>
          <a:p>
            <a:pPr lvl="1">
              <a:spcBef>
                <a:spcPts val="1600"/>
              </a:spcBef>
              <a:buClr>
                <a:schemeClr val="tx1"/>
              </a:buClr>
              <a:buFont typeface="Courier New" panose="02070309020205020404" pitchFamily="49" charset="0"/>
              <a:buChar char="o"/>
            </a:pPr>
            <a:r>
              <a:rPr lang="en-US" sz="1500" dirty="0" err="1">
                <a:latin typeface="Helvetica" panose="020B0604020202020204" pitchFamily="34" charset="0"/>
                <a:cs typeface="Helvetica" panose="020B0604020202020204" pitchFamily="34" charset="0"/>
              </a:rPr>
              <a:t>reflectie</a:t>
            </a:r>
            <a:r>
              <a:rPr lang="en-US" sz="1500" dirty="0">
                <a:latin typeface="Helvetica" panose="020B0604020202020204" pitchFamily="34" charset="0"/>
                <a:cs typeface="Helvetica" panose="020B0604020202020204" pitchFamily="34" charset="0"/>
              </a:rPr>
              <a:t> op </a:t>
            </a:r>
            <a:r>
              <a:rPr lang="en-US" sz="1500" dirty="0" err="1">
                <a:latin typeface="Helvetica" panose="020B0604020202020204" pitchFamily="34" charset="0"/>
                <a:cs typeface="Helvetica" panose="020B0604020202020204" pitchFamily="34" charset="0"/>
              </a:rPr>
              <a:t>benodigde</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vakdidactische</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kennis</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voor</a:t>
            </a:r>
            <a:r>
              <a:rPr lang="en-US" sz="1500" dirty="0">
                <a:latin typeface="Helvetica" panose="020B0604020202020204" pitchFamily="34" charset="0"/>
                <a:cs typeface="Helvetica" panose="020B0604020202020204" pitchFamily="34" charset="0"/>
              </a:rPr>
              <a:t> het co-</a:t>
            </a:r>
            <a:r>
              <a:rPr lang="en-US" sz="1500" dirty="0" err="1">
                <a:latin typeface="Helvetica" panose="020B0604020202020204" pitchFamily="34" charset="0"/>
                <a:cs typeface="Helvetica" panose="020B0604020202020204" pitchFamily="34" charset="0"/>
              </a:rPr>
              <a:t>ontwerp</a:t>
            </a:r>
            <a:r>
              <a:rPr lang="en-US" sz="1500" dirty="0">
                <a:latin typeface="Helvetica" panose="020B0604020202020204" pitchFamily="34" charset="0"/>
                <a:cs typeface="Helvetica" panose="020B0604020202020204" pitchFamily="34" charset="0"/>
              </a:rPr>
              <a:t>;</a:t>
            </a:r>
          </a:p>
          <a:p>
            <a:pPr lvl="1">
              <a:spcBef>
                <a:spcPts val="1600"/>
              </a:spcBef>
              <a:buClr>
                <a:schemeClr val="tx1"/>
              </a:buClr>
              <a:buFont typeface="Courier New" panose="02070309020205020404" pitchFamily="49" charset="0"/>
              <a:buChar char="o"/>
            </a:pPr>
            <a:r>
              <a:rPr lang="en-US" sz="1500" dirty="0" err="1">
                <a:latin typeface="Helvetica" panose="020B0604020202020204" pitchFamily="34" charset="0"/>
                <a:cs typeface="Helvetica" panose="020B0604020202020204" pitchFamily="34" charset="0"/>
              </a:rPr>
              <a:t>luidop</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nadenken</a:t>
            </a:r>
            <a:r>
              <a:rPr lang="en-US" sz="1500" dirty="0">
                <a:latin typeface="Helvetica" panose="020B0604020202020204" pitchFamily="34" charset="0"/>
                <a:cs typeface="Helvetica" panose="020B0604020202020204" pitchFamily="34" charset="0"/>
              </a:rPr>
              <a:t> over de </a:t>
            </a:r>
            <a:r>
              <a:rPr lang="en-US" sz="1500" dirty="0" err="1">
                <a:latin typeface="Helvetica" panose="020B0604020202020204" pitchFamily="34" charset="0"/>
                <a:cs typeface="Helvetica" panose="020B0604020202020204" pitchFamily="34" charset="0"/>
              </a:rPr>
              <a:t>inzet</a:t>
            </a:r>
            <a:r>
              <a:rPr lang="en-US" sz="1500" dirty="0">
                <a:latin typeface="Helvetica" panose="020B0604020202020204" pitchFamily="34" charset="0"/>
                <a:cs typeface="Helvetica" panose="020B0604020202020204" pitchFamily="34" charset="0"/>
              </a:rPr>
              <a:t> van </a:t>
            </a:r>
            <a:r>
              <a:rPr lang="en-US" sz="1500" dirty="0" err="1">
                <a:latin typeface="Helvetica" panose="020B0604020202020204" pitchFamily="34" charset="0"/>
                <a:cs typeface="Helvetica" panose="020B0604020202020204" pitchFamily="34" charset="0"/>
              </a:rPr>
              <a:t>een</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erfgoedobject</a:t>
            </a:r>
            <a:r>
              <a:rPr lang="en-US" sz="1500" dirty="0">
                <a:latin typeface="Helvetica" panose="020B0604020202020204" pitchFamily="34" charset="0"/>
                <a:cs typeface="Helvetica" panose="020B0604020202020204" pitchFamily="34" charset="0"/>
              </a:rPr>
              <a:t> in </a:t>
            </a:r>
            <a:r>
              <a:rPr lang="en-US" sz="1500" dirty="0" err="1">
                <a:latin typeface="Helvetica" panose="020B0604020202020204" pitchFamily="34" charset="0"/>
                <a:cs typeface="Helvetica" panose="020B0604020202020204" pitchFamily="34" charset="0"/>
              </a:rPr>
              <a:t>hun</a:t>
            </a:r>
            <a:r>
              <a:rPr lang="en-US" sz="1500" dirty="0">
                <a:latin typeface="Helvetica" panose="020B0604020202020204" pitchFamily="34" charset="0"/>
                <a:cs typeface="Helvetica" panose="020B0604020202020204" pitchFamily="34" charset="0"/>
              </a:rPr>
              <a:t> eigen </a:t>
            </a:r>
            <a:r>
              <a:rPr lang="en-US" sz="1500" dirty="0" err="1">
                <a:latin typeface="Helvetica" panose="020B0604020202020204" pitchFamily="34" charset="0"/>
                <a:cs typeface="Helvetica" panose="020B0604020202020204" pitchFamily="34" charset="0"/>
              </a:rPr>
              <a:t>praktijk</a:t>
            </a:r>
            <a:r>
              <a:rPr lang="en-US" sz="1500" dirty="0">
                <a:latin typeface="Helvetica" panose="020B0604020202020204" pitchFamily="34" charset="0"/>
                <a:cs typeface="Helvetica" panose="020B0604020202020204" pitchFamily="34" charset="0"/>
              </a:rPr>
              <a:t>.</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388757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Puzzelen met vakdidactische kennis</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dirty="0">
                <a:effectLst/>
                <a:latin typeface="Helvetica" panose="020B0604020202020204" pitchFamily="34" charset="0"/>
                <a:ea typeface="Calibri" panose="020F0502020204030204" pitchFamily="34" charset="0"/>
                <a:cs typeface="Helvetica" panose="020B0604020202020204" pitchFamily="34" charset="0"/>
              </a:rPr>
              <a:t>Ieder groepje ontvangt een A3-papier en </a:t>
            </a:r>
            <a:r>
              <a:rPr lang="nl-NL" sz="1500" b="1" u="sng" dirty="0">
                <a:effectLst/>
                <a:latin typeface="Helvetica" panose="020B0604020202020204" pitchFamily="34" charset="0"/>
                <a:ea typeface="Calibri" panose="020F0502020204030204" pitchFamily="34" charset="0"/>
                <a:cs typeface="Helvetica" panose="020B0604020202020204" pitchFamily="34" charset="0"/>
              </a:rPr>
              <a:t>zeven kenniscomponenten</a:t>
            </a:r>
            <a:r>
              <a:rPr lang="nl-NL" sz="1500" dirty="0">
                <a:effectLst/>
                <a:latin typeface="Helvetica" panose="020B0604020202020204" pitchFamily="34" charset="0"/>
                <a:ea typeface="Calibri" panose="020F0502020204030204" pitchFamily="34" charset="0"/>
                <a:cs typeface="Helvetica" panose="020B0604020202020204" pitchFamily="34" charset="0"/>
              </a:rPr>
              <a:t> (2x), afkomstig uit twee modellen uit de literatuur.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Deze componenten dienen als ‘bouwstenen’ voor het samenstellen van een totaalpakket van kennis dat nodig is voor het</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err="1">
                <a:effectLst/>
                <a:latin typeface="Helvetica" panose="020B0604020202020204" pitchFamily="34" charset="0"/>
                <a:ea typeface="Calibri" panose="020F0502020204030204" pitchFamily="34" charset="0"/>
                <a:cs typeface="Helvetica" panose="020B0604020202020204" pitchFamily="34" charset="0"/>
              </a:rPr>
              <a:t>het</a:t>
            </a:r>
            <a:r>
              <a:rPr lang="nl-NL" sz="1500" dirty="0">
                <a:effectLst/>
                <a:latin typeface="Helvetica" panose="020B0604020202020204" pitchFamily="34" charset="0"/>
                <a:ea typeface="Calibri" panose="020F0502020204030204" pitchFamily="34" charset="0"/>
                <a:cs typeface="Helvetica" panose="020B0604020202020204" pitchFamily="34" charset="0"/>
              </a:rPr>
              <a:t> ontwerpen van erfgoededucatie.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De volgende denkstappen gaan we in een later stadium ook met de PLG doorlopen.</a:t>
            </a:r>
          </a:p>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194585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Puzzelen met vakdidactische kennis</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6206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dirty="0">
                <a:effectLst/>
                <a:latin typeface="Helvetica" panose="020B0604020202020204" pitchFamily="34" charset="0"/>
                <a:ea typeface="Calibri" panose="020F0502020204030204" pitchFamily="34" charset="0"/>
                <a:cs typeface="Helvetica" panose="020B0604020202020204" pitchFamily="34" charset="0"/>
              </a:rPr>
              <a:t>Ieder groepje ontvangt een A3-papier en </a:t>
            </a:r>
            <a:r>
              <a:rPr lang="nl-NL" sz="1500" b="1" u="sng" dirty="0">
                <a:effectLst/>
                <a:latin typeface="Helvetica" panose="020B0604020202020204" pitchFamily="34" charset="0"/>
                <a:ea typeface="Calibri" panose="020F0502020204030204" pitchFamily="34" charset="0"/>
                <a:cs typeface="Helvetica" panose="020B0604020202020204" pitchFamily="34" charset="0"/>
              </a:rPr>
              <a:t>zeven kenniscomponenten</a:t>
            </a:r>
            <a:r>
              <a:rPr lang="nl-NL" sz="1500" dirty="0">
                <a:effectLst/>
                <a:latin typeface="Helvetica" panose="020B0604020202020204" pitchFamily="34" charset="0"/>
                <a:ea typeface="Calibri" panose="020F0502020204030204" pitchFamily="34" charset="0"/>
                <a:cs typeface="Helvetica" panose="020B0604020202020204" pitchFamily="34" charset="0"/>
              </a:rPr>
              <a:t> (2x), afkomstig uit twee modellen uit de literatuur.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Deze componenten dienen als ‘bouwstenen’ voor het samenstellen van een totaalpakket van kennis dat nodig is voor het</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het ontwerpen van erfgoededucatie.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De volgende denkstappen gaan we in een later stadium ook met de PLG doorlopen.</a:t>
            </a:r>
          </a:p>
          <a:p>
            <a:pPr marL="186262" indent="0">
              <a:spcBef>
                <a:spcPts val="1600"/>
              </a:spcBef>
              <a:buClr>
                <a:srgbClr val="000000"/>
              </a:buClr>
              <a:buSzPts val="1400"/>
              <a:buNone/>
            </a:pPr>
            <a:endParaRPr lang="nl-NL" sz="1500"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500" b="1" u="sng" dirty="0">
                <a:effectLst/>
                <a:latin typeface="Helvetica" panose="020B0604020202020204" pitchFamily="34" charset="0"/>
                <a:ea typeface="Calibri" panose="020F0502020204030204" pitchFamily="34" charset="0"/>
                <a:cs typeface="Helvetica" panose="020B0604020202020204" pitchFamily="34" charset="0"/>
              </a:rPr>
            </a:br>
            <a:r>
              <a:rPr lang="nl-NL" sz="1500" b="1" u="sng" dirty="0">
                <a:effectLst/>
                <a:latin typeface="Helvetica" panose="020B0604020202020204" pitchFamily="34" charset="0"/>
                <a:ea typeface="Calibri" panose="020F0502020204030204" pitchFamily="34" charset="0"/>
                <a:cs typeface="Helvetica" panose="020B0604020202020204" pitchFamily="34" charset="0"/>
              </a:rPr>
              <a:t>Bespreekpunten:</a:t>
            </a:r>
          </a:p>
          <a:p>
            <a:pPr marL="529162" indent="-342900">
              <a:spcBef>
                <a:spcPts val="1600"/>
              </a:spcBef>
              <a:buClr>
                <a:srgbClr val="072771"/>
              </a:buClr>
              <a:buSzPts val="1400"/>
              <a:buFont typeface="+mj-lt"/>
              <a:buAutoNum type="arabicPeriod"/>
            </a:pPr>
            <a:r>
              <a:rPr lang="nl-NL" sz="1500" i="1" dirty="0">
                <a:solidFill>
                  <a:srgbClr val="072771"/>
                </a:solidFill>
                <a:latin typeface="Merriweather" panose="02060503050406030704" pitchFamily="18" charset="0"/>
                <a:ea typeface="Calibri" panose="020F0502020204030204" pitchFamily="34" charset="0"/>
                <a:cs typeface="Helvetica" panose="020B0604020202020204" pitchFamily="34" charset="0"/>
              </a:rPr>
              <a:t>Prioriteren:</a:t>
            </a:r>
            <a:br>
              <a:rPr lang="nl-NL" sz="1500" b="1" dirty="0">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W</a:t>
            </a:r>
            <a:r>
              <a:rPr lang="nl-NL" sz="1500" dirty="0">
                <a:effectLst/>
                <a:latin typeface="Helvetica" panose="020B0604020202020204" pitchFamily="34" charset="0"/>
                <a:ea typeface="Calibri" panose="020F0502020204030204" pitchFamily="34" charset="0"/>
                <a:cs typeface="Helvetica" panose="020B0604020202020204" pitchFamily="34" charset="0"/>
              </a:rPr>
              <a:t>elke kenniscomponenten vinden jullie het belangrijkst voor het ontwerpen van erfgoededucatie?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Probeer samen tot een totaalpakket van benodigde kennis te komen. Cluster daarbij componenten indien nodig.</a:t>
            </a:r>
            <a:endParaRPr lang="nl-NL" sz="1500" b="1" dirty="0">
              <a:latin typeface="Helvetica" panose="020B0604020202020204" pitchFamily="34" charset="0"/>
              <a:ea typeface="Calibri" panose="020F0502020204030204" pitchFamily="34" charset="0"/>
              <a:cs typeface="Helvetica" panose="020B0604020202020204" pitchFamily="34" charset="0"/>
            </a:endParaRPr>
          </a:p>
          <a:p>
            <a:pPr marL="529162" indent="-342900">
              <a:spcBef>
                <a:spcPts val="1600"/>
              </a:spcBef>
              <a:buClr>
                <a:srgbClr val="072771"/>
              </a:buClr>
              <a:buSzPts val="1400"/>
              <a:buFont typeface="+mj-lt"/>
              <a:buAutoNum type="arabicPeriod"/>
            </a:pPr>
            <a:r>
              <a:rPr lang="nl-NL" sz="1500" i="1" dirty="0">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Vergelijken</a:t>
            </a:r>
            <a:r>
              <a:rPr lang="nl-NL" sz="1500" i="1" dirty="0">
                <a:solidFill>
                  <a:srgbClr val="072771"/>
                </a:solidFill>
                <a:latin typeface="Merriweather" panose="02060503050406030704" pitchFamily="18" charset="0"/>
                <a:ea typeface="Calibri" panose="020F0502020204030204" pitchFamily="34" charset="0"/>
                <a:cs typeface="Helvetica" panose="020B0604020202020204" pitchFamily="34" charset="0"/>
              </a:rPr>
              <a:t>:</a:t>
            </a:r>
            <a:br>
              <a:rPr lang="nl-NL" sz="1500" b="1"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Zien jullie verschillen tussen de kennis die docenten en </a:t>
            </a:r>
            <a:r>
              <a:rPr lang="nl-NL" sz="1500" dirty="0" err="1">
                <a:effectLst/>
                <a:latin typeface="Helvetica" panose="020B0604020202020204" pitchFamily="34" charset="0"/>
                <a:ea typeface="Calibri" panose="020F0502020204030204" pitchFamily="34" charset="0"/>
                <a:cs typeface="Helvetica" panose="020B0604020202020204" pitchFamily="34" charset="0"/>
              </a:rPr>
              <a:t>erfgoededucatoren</a:t>
            </a:r>
            <a:r>
              <a:rPr lang="nl-NL" sz="1500" dirty="0">
                <a:effectLst/>
                <a:latin typeface="Helvetica" panose="020B0604020202020204" pitchFamily="34" charset="0"/>
                <a:ea typeface="Calibri" panose="020F0502020204030204" pitchFamily="34" charset="0"/>
                <a:cs typeface="Helvetica" panose="020B0604020202020204" pitchFamily="34" charset="0"/>
              </a:rPr>
              <a:t> nodig hebben?</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Plak de componenten op het A3-papier. Maak evt. verschillen zichtbaar in jullie prioritering. </a:t>
            </a:r>
            <a:endParaRPr lang="nl-NL" sz="1500" b="1" dirty="0">
              <a:effectLst/>
              <a:latin typeface="Helvetica" panose="020B0604020202020204" pitchFamily="34" charset="0"/>
              <a:ea typeface="Calibri" panose="020F0502020204030204" pitchFamily="34" charset="0"/>
              <a:cs typeface="Helvetica" panose="020B0604020202020204" pitchFamily="34" charset="0"/>
            </a:endParaRPr>
          </a:p>
          <a:p>
            <a:pPr marL="529162" indent="-342900">
              <a:spcBef>
                <a:spcPts val="1600"/>
              </a:spcBef>
              <a:buClr>
                <a:srgbClr val="072771"/>
              </a:buClr>
              <a:buSzPts val="1400"/>
              <a:buFont typeface="+mj-lt"/>
              <a:buAutoNum type="arabicPeriod"/>
            </a:pPr>
            <a:r>
              <a:rPr lang="nl-NL" sz="1500" i="1" dirty="0">
                <a:solidFill>
                  <a:srgbClr val="072771"/>
                </a:solidFill>
                <a:effectLst/>
                <a:latin typeface="Merriweather" panose="02060503050406030704" pitchFamily="18" charset="0"/>
                <a:ea typeface="Calibri" panose="020F0502020204030204" pitchFamily="34" charset="0"/>
                <a:cs typeface="Helvetica" panose="020B0604020202020204" pitchFamily="34" charset="0"/>
              </a:rPr>
              <a:t>Beschrijven:</a:t>
            </a:r>
            <a:br>
              <a:rPr lang="nl-NL" sz="1500" b="1"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Wat verstaan jullie onder de gekozen componenten?</a:t>
            </a:r>
            <a:br>
              <a:rPr lang="nl-NL" sz="1500" b="1"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Noteer bij elk component een korte omschrijving.</a:t>
            </a:r>
          </a:p>
          <a:p>
            <a:pPr marL="529162" indent="-342900">
              <a:spcBef>
                <a:spcPts val="1600"/>
              </a:spcBef>
              <a:buClr>
                <a:srgbClr val="072771"/>
              </a:buClr>
              <a:buSzPts val="1400"/>
              <a:buFont typeface="+mj-lt"/>
              <a:buAutoNum type="arabicPeriod"/>
            </a:pPr>
            <a:r>
              <a:rPr lang="nl-NL" sz="1500" i="1" dirty="0">
                <a:solidFill>
                  <a:srgbClr val="072771"/>
                </a:solidFill>
                <a:latin typeface="Merriweather" panose="02060503050406030704" pitchFamily="18" charset="0"/>
                <a:ea typeface="Calibri" panose="020F0502020204030204" pitchFamily="34" charset="0"/>
                <a:cs typeface="Helvetica" panose="020B0604020202020204" pitchFamily="34" charset="0"/>
              </a:rPr>
              <a:t>Plenair uitwisselen:</a:t>
            </a:r>
            <a:br>
              <a:rPr lang="nl-NL" sz="1500" b="1" dirty="0">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Licht jullie selectie toe. </a:t>
            </a:r>
            <a:endParaRPr lang="nl-NL" sz="1500" b="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cxnSp>
        <p:nvCxnSpPr>
          <p:cNvPr id="2" name="Google Shape;96;p18">
            <a:extLst>
              <a:ext uri="{FF2B5EF4-FFF2-40B4-BE49-F238E27FC236}">
                <a16:creationId xmlns:a16="http://schemas.microsoft.com/office/drawing/2014/main" id="{01646560-691C-893E-C3CE-45EE69D13761}"/>
              </a:ext>
            </a:extLst>
          </p:cNvPr>
          <p:cNvCxnSpPr/>
          <p:nvPr/>
        </p:nvCxnSpPr>
        <p:spPr>
          <a:xfrm>
            <a:off x="-57600" y="2848959"/>
            <a:ext cx="12249600" cy="0"/>
          </a:xfrm>
          <a:prstGeom prst="straightConnector1">
            <a:avLst/>
          </a:prstGeom>
          <a:noFill/>
          <a:ln w="9525" cap="flat" cmpd="sng">
            <a:solidFill>
              <a:srgbClr val="FF3399"/>
            </a:solidFill>
            <a:prstDash val="solid"/>
            <a:round/>
            <a:headEnd type="none" w="med" len="med"/>
            <a:tailEnd type="none" w="med" len="med"/>
          </a:ln>
        </p:spPr>
      </p:cxnSp>
      <p:sp>
        <p:nvSpPr>
          <p:cNvPr id="3" name="TextBox 2">
            <a:extLst>
              <a:ext uri="{FF2B5EF4-FFF2-40B4-BE49-F238E27FC236}">
                <a16:creationId xmlns:a16="http://schemas.microsoft.com/office/drawing/2014/main" id="{0CF80469-2DDE-CA5B-15DC-FE14B743D20E}"/>
              </a:ext>
            </a:extLst>
          </p:cNvPr>
          <p:cNvSpPr txBox="1"/>
          <p:nvPr/>
        </p:nvSpPr>
        <p:spPr>
          <a:xfrm>
            <a:off x="8147562" y="5609420"/>
            <a:ext cx="5873859" cy="323165"/>
          </a:xfrm>
          <a:prstGeom prst="rect">
            <a:avLst/>
          </a:prstGeom>
          <a:noFill/>
        </p:spPr>
        <p:txBody>
          <a:bodyPr wrap="square" rtlCol="0">
            <a:spAutoFit/>
          </a:bodyPr>
          <a:lstStyle/>
          <a:p>
            <a:pPr algn="ctr"/>
            <a:r>
              <a:rPr lang="en-US" sz="1500" i="1" dirty="0">
                <a:latin typeface="Helvetica" panose="020B0604020202020204" pitchFamily="34" charset="0"/>
                <a:cs typeface="Helvetica" panose="020B0604020202020204" pitchFamily="34" charset="0"/>
              </a:rPr>
              <a:t>(</a:t>
            </a:r>
            <a:r>
              <a:rPr lang="en-US" sz="1500" i="1" dirty="0" err="1">
                <a:latin typeface="Helvetica" panose="020B0604020202020204" pitchFamily="34" charset="0"/>
                <a:cs typeface="Helvetica" panose="020B0604020202020204" pitchFamily="34" charset="0"/>
              </a:rPr>
              <a:t>groepjes</a:t>
            </a:r>
            <a:r>
              <a:rPr lang="en-US" sz="1500" i="1" dirty="0">
                <a:latin typeface="Helvetica" panose="020B0604020202020204" pitchFamily="34" charset="0"/>
                <a:cs typeface="Helvetica" panose="020B0604020202020204" pitchFamily="34" charset="0"/>
              </a:rPr>
              <a:t>, 20 min.)</a:t>
            </a:r>
            <a:endParaRPr lang="nl-NL" sz="15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841928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 name="Picture 8">
            <a:extLst>
              <a:ext uri="{FF2B5EF4-FFF2-40B4-BE49-F238E27FC236}">
                <a16:creationId xmlns:a16="http://schemas.microsoft.com/office/drawing/2014/main" id="{D9541E28-CD77-5182-86B8-6EDB12222CD1}"/>
              </a:ext>
            </a:extLst>
          </p:cNvPr>
          <p:cNvPicPr>
            <a:picLocks noChangeAspect="1"/>
          </p:cNvPicPr>
          <p:nvPr/>
        </p:nvPicPr>
        <p:blipFill rotWithShape="1">
          <a:blip r:embed="rId3"/>
          <a:srcRect l="4047" t="6357" r="6171" b="4516"/>
          <a:stretch/>
        </p:blipFill>
        <p:spPr>
          <a:xfrm>
            <a:off x="340834" y="1276866"/>
            <a:ext cx="5755166" cy="3235970"/>
          </a:xfrm>
          <a:prstGeom prst="rect">
            <a:avLst/>
          </a:prstGeom>
        </p:spPr>
      </p:pic>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Twee vakdidactische modellen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pic>
        <p:nvPicPr>
          <p:cNvPr id="3" name="Picture 2">
            <a:extLst>
              <a:ext uri="{FF2B5EF4-FFF2-40B4-BE49-F238E27FC236}">
                <a16:creationId xmlns:a16="http://schemas.microsoft.com/office/drawing/2014/main" id="{54A5FFCF-ECA6-F1FE-34C1-833B4B0CE056}"/>
              </a:ext>
            </a:extLst>
          </p:cNvPr>
          <p:cNvPicPr>
            <a:picLocks noChangeAspect="1"/>
          </p:cNvPicPr>
          <p:nvPr/>
        </p:nvPicPr>
        <p:blipFill rotWithShape="1">
          <a:blip r:embed="rId4">
            <a:extLst>
              <a:ext uri="{28A0092B-C50C-407E-A947-70E740481C1C}">
                <a14:useLocalDpi xmlns:a14="http://schemas.microsoft.com/office/drawing/2010/main" val="0"/>
              </a:ext>
            </a:extLst>
          </a:blip>
          <a:srcRect l="1751" t="7053" r="670" b="8691"/>
          <a:stretch/>
        </p:blipFill>
        <p:spPr bwMode="auto">
          <a:xfrm>
            <a:off x="6275706" y="2550550"/>
            <a:ext cx="5593798" cy="3198883"/>
          </a:xfrm>
          <a:prstGeom prst="rect">
            <a:avLst/>
          </a:prstGeom>
          <a:noFill/>
          <a:ln>
            <a:noFill/>
          </a:ln>
        </p:spPr>
      </p:pic>
      <p:sp>
        <p:nvSpPr>
          <p:cNvPr id="6" name="TextBox 5">
            <a:extLst>
              <a:ext uri="{FF2B5EF4-FFF2-40B4-BE49-F238E27FC236}">
                <a16:creationId xmlns:a16="http://schemas.microsoft.com/office/drawing/2014/main" id="{02A901FE-C61C-ED9E-B292-051159F48148}"/>
              </a:ext>
            </a:extLst>
          </p:cNvPr>
          <p:cNvSpPr txBox="1"/>
          <p:nvPr/>
        </p:nvSpPr>
        <p:spPr>
          <a:xfrm>
            <a:off x="5982182" y="5749433"/>
            <a:ext cx="5862910" cy="492443"/>
          </a:xfrm>
          <a:prstGeom prst="rect">
            <a:avLst/>
          </a:prstGeom>
          <a:noFill/>
        </p:spPr>
        <p:txBody>
          <a:bodyPr wrap="square">
            <a:spAutoFit/>
          </a:bodyPr>
          <a:lstStyle/>
          <a:p>
            <a:pPr marL="186262" indent="0">
              <a:spcBef>
                <a:spcPts val="1600"/>
              </a:spcBef>
              <a:buClr>
                <a:srgbClr val="000000"/>
              </a:buClr>
              <a:buSzPts val="1400"/>
              <a:buFont typeface="Arial" panose="020B0604020202020204" pitchFamily="34" charset="0"/>
              <a:buNone/>
            </a:pPr>
            <a:r>
              <a:rPr lang="nl-NL" sz="1300" i="1" dirty="0">
                <a:solidFill>
                  <a:srgbClr val="072771"/>
                </a:solidFill>
                <a:latin typeface="Merriweather" panose="02060503050406030704" pitchFamily="18" charset="0"/>
                <a:ea typeface="Calibri" panose="020F0502020204030204" pitchFamily="34" charset="0"/>
                <a:cs typeface="Helvetica" panose="020B0604020202020204" pitchFamily="34" charset="0"/>
              </a:rPr>
              <a:t>Kenniscomponenten voor </a:t>
            </a:r>
            <a:r>
              <a:rPr lang="nl-NL" sz="1300" i="1" u="sng" dirty="0" err="1">
                <a:solidFill>
                  <a:srgbClr val="072771"/>
                </a:solidFill>
                <a:latin typeface="Merriweather" panose="02060503050406030704" pitchFamily="18" charset="0"/>
                <a:ea typeface="Calibri" panose="020F0502020204030204" pitchFamily="34" charset="0"/>
                <a:cs typeface="Helvetica" panose="020B0604020202020204" pitchFamily="34" charset="0"/>
              </a:rPr>
              <a:t>indigenous</a:t>
            </a:r>
            <a:r>
              <a:rPr lang="nl-NL" sz="1300" i="1" u="sng" dirty="0">
                <a:solidFill>
                  <a:srgbClr val="072771"/>
                </a:solidFill>
                <a:latin typeface="Merriweather" panose="02060503050406030704" pitchFamily="18" charset="0"/>
                <a:ea typeface="Calibri" panose="020F0502020204030204" pitchFamily="34" charset="0"/>
                <a:cs typeface="Helvetica" panose="020B0604020202020204" pitchFamily="34" charset="0"/>
              </a:rPr>
              <a:t> erfgoededucatie in M&amp;M-vakken</a:t>
            </a:r>
            <a:r>
              <a:rPr lang="nl-NL" sz="1300" i="1" dirty="0">
                <a:solidFill>
                  <a:srgbClr val="072771"/>
                </a:solidFill>
                <a:latin typeface="Merriweather" panose="02060503050406030704" pitchFamily="18" charset="0"/>
                <a:ea typeface="Calibri" panose="020F0502020204030204" pitchFamily="34" charset="0"/>
                <a:cs typeface="Helvetica" panose="020B0604020202020204" pitchFamily="34" charset="0"/>
              </a:rPr>
              <a:t> </a:t>
            </a:r>
            <a:r>
              <a:rPr lang="nl-NL" sz="1300" dirty="0">
                <a:latin typeface="Helvetica" panose="020B0604020202020204" pitchFamily="34" charset="0"/>
                <a:ea typeface="Calibri" panose="020F0502020204030204" pitchFamily="34" charset="0"/>
                <a:cs typeface="Helvetica" panose="020B0604020202020204" pitchFamily="34" charset="0"/>
              </a:rPr>
              <a:t>(</a:t>
            </a:r>
            <a:r>
              <a:rPr lang="nl-NL" sz="1300" dirty="0" err="1">
                <a:latin typeface="Helvetica" panose="020B0604020202020204" pitchFamily="34" charset="0"/>
                <a:ea typeface="Calibri" panose="020F0502020204030204" pitchFamily="34" charset="0"/>
                <a:cs typeface="Helvetica" panose="020B0604020202020204" pitchFamily="34" charset="0"/>
              </a:rPr>
              <a:t>Aguilar</a:t>
            </a:r>
            <a:r>
              <a:rPr lang="nl-NL" sz="1300" dirty="0">
                <a:latin typeface="Helvetica" panose="020B0604020202020204" pitchFamily="34" charset="0"/>
                <a:ea typeface="Calibri" panose="020F0502020204030204" pitchFamily="34" charset="0"/>
                <a:cs typeface="Helvetica" panose="020B0604020202020204" pitchFamily="34" charset="0"/>
              </a:rPr>
              <a:t>, 2020).</a:t>
            </a:r>
          </a:p>
        </p:txBody>
      </p:sp>
      <p:sp>
        <p:nvSpPr>
          <p:cNvPr id="7" name="TextBox 6">
            <a:extLst>
              <a:ext uri="{FF2B5EF4-FFF2-40B4-BE49-F238E27FC236}">
                <a16:creationId xmlns:a16="http://schemas.microsoft.com/office/drawing/2014/main" id="{82D2294E-128D-34D5-DED5-21D9C1BF4CCD}"/>
              </a:ext>
            </a:extLst>
          </p:cNvPr>
          <p:cNvSpPr txBox="1"/>
          <p:nvPr/>
        </p:nvSpPr>
        <p:spPr>
          <a:xfrm>
            <a:off x="60034" y="4522539"/>
            <a:ext cx="6134986" cy="292388"/>
          </a:xfrm>
          <a:prstGeom prst="rect">
            <a:avLst/>
          </a:prstGeom>
          <a:noFill/>
        </p:spPr>
        <p:txBody>
          <a:bodyPr wrap="square">
            <a:spAutoFit/>
          </a:bodyPr>
          <a:lstStyle/>
          <a:p>
            <a:pPr marL="186262">
              <a:spcBef>
                <a:spcPts val="1600"/>
              </a:spcBef>
              <a:buClr>
                <a:srgbClr val="000000"/>
              </a:buClr>
              <a:buSzPts val="1400"/>
            </a:pPr>
            <a:r>
              <a:rPr lang="nl-NL" sz="1300" i="1" dirty="0">
                <a:solidFill>
                  <a:srgbClr val="072771"/>
                </a:solidFill>
                <a:latin typeface="Merriweather" panose="02060503050406030704" pitchFamily="18" charset="0"/>
                <a:ea typeface="Calibri" panose="020F0502020204030204" pitchFamily="34" charset="0"/>
                <a:cs typeface="Helvetica" panose="020B0604020202020204" pitchFamily="34" charset="0"/>
              </a:rPr>
              <a:t>Kenniscomponenten voor </a:t>
            </a:r>
            <a:r>
              <a:rPr lang="nl-NL" sz="1300" i="1" u="sng" dirty="0">
                <a:solidFill>
                  <a:srgbClr val="072771"/>
                </a:solidFill>
                <a:latin typeface="Merriweather" panose="02060503050406030704" pitchFamily="18" charset="0"/>
                <a:ea typeface="Calibri" panose="020F0502020204030204" pitchFamily="34" charset="0"/>
                <a:cs typeface="Helvetica" panose="020B0604020202020204" pitchFamily="34" charset="0"/>
              </a:rPr>
              <a:t>geschiedenisonderwijs</a:t>
            </a:r>
            <a:r>
              <a:rPr lang="nl-NL" sz="1300" i="1" dirty="0">
                <a:solidFill>
                  <a:srgbClr val="072771"/>
                </a:solidFill>
                <a:latin typeface="Merriweather" panose="02060503050406030704" pitchFamily="18" charset="0"/>
                <a:ea typeface="Calibri" panose="020F0502020204030204" pitchFamily="34" charset="0"/>
                <a:cs typeface="Helvetica" panose="020B0604020202020204" pitchFamily="34" charset="0"/>
              </a:rPr>
              <a:t> </a:t>
            </a:r>
            <a:r>
              <a:rPr lang="nl-NL" sz="1300" dirty="0">
                <a:latin typeface="Helvetica" panose="020B0604020202020204" pitchFamily="34" charset="0"/>
                <a:ea typeface="Calibri" panose="020F0502020204030204" pitchFamily="34" charset="0"/>
                <a:cs typeface="Helvetica" panose="020B0604020202020204" pitchFamily="34" charset="0"/>
              </a:rPr>
              <a:t>(Tuithof et al., 2017).</a:t>
            </a:r>
          </a:p>
        </p:txBody>
      </p:sp>
      <p:sp>
        <p:nvSpPr>
          <p:cNvPr id="10" name="Rectangle 9">
            <a:extLst>
              <a:ext uri="{FF2B5EF4-FFF2-40B4-BE49-F238E27FC236}">
                <a16:creationId xmlns:a16="http://schemas.microsoft.com/office/drawing/2014/main" id="{3A781028-FAE2-C43E-E32C-76E0FD2C4394}"/>
              </a:ext>
            </a:extLst>
          </p:cNvPr>
          <p:cNvSpPr/>
          <p:nvPr/>
        </p:nvSpPr>
        <p:spPr>
          <a:xfrm>
            <a:off x="6282192" y="5116749"/>
            <a:ext cx="1979834" cy="252919"/>
          </a:xfrm>
          <a:prstGeom prst="rect">
            <a:avLst/>
          </a:prstGeom>
          <a:no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tangle 10">
            <a:extLst>
              <a:ext uri="{FF2B5EF4-FFF2-40B4-BE49-F238E27FC236}">
                <a16:creationId xmlns:a16="http://schemas.microsoft.com/office/drawing/2014/main" id="{809F7A95-0CC1-6986-A9B9-459A6708465C}"/>
              </a:ext>
            </a:extLst>
          </p:cNvPr>
          <p:cNvSpPr/>
          <p:nvPr/>
        </p:nvSpPr>
        <p:spPr>
          <a:xfrm>
            <a:off x="8262026" y="5433375"/>
            <a:ext cx="2152278" cy="139233"/>
          </a:xfrm>
          <a:prstGeom prst="rect">
            <a:avLst/>
          </a:prstGeom>
          <a:no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xtBox 11">
            <a:extLst>
              <a:ext uri="{FF2B5EF4-FFF2-40B4-BE49-F238E27FC236}">
                <a16:creationId xmlns:a16="http://schemas.microsoft.com/office/drawing/2014/main" id="{23BD1ABF-22A1-CAF6-3CB9-B68A3601BE7D}"/>
              </a:ext>
            </a:extLst>
          </p:cNvPr>
          <p:cNvSpPr txBox="1"/>
          <p:nvPr/>
        </p:nvSpPr>
        <p:spPr>
          <a:xfrm>
            <a:off x="9686184" y="2254288"/>
            <a:ext cx="2166026" cy="292388"/>
          </a:xfrm>
          <a:prstGeom prst="rect">
            <a:avLst/>
          </a:prstGeom>
          <a:noFill/>
          <a:ln>
            <a:solidFill>
              <a:srgbClr val="FF3399"/>
            </a:solidFill>
          </a:ln>
        </p:spPr>
        <p:txBody>
          <a:bodyPr wrap="square">
            <a:spAutoFit/>
          </a:bodyPr>
          <a:lstStyle/>
          <a:p>
            <a:pPr marL="186262" indent="0">
              <a:spcBef>
                <a:spcPts val="1600"/>
              </a:spcBef>
              <a:buClr>
                <a:srgbClr val="000000"/>
              </a:buClr>
              <a:buSzPts val="1400"/>
              <a:buFont typeface="Arial" panose="020B0604020202020204" pitchFamily="34" charset="0"/>
              <a:buNone/>
            </a:pPr>
            <a:r>
              <a:rPr lang="nl-NL" sz="1250" dirty="0">
                <a:latin typeface="Helvetica" panose="020B0604020202020204" pitchFamily="34" charset="0"/>
                <a:ea typeface="Calibri" panose="020F0502020204030204" pitchFamily="34" charset="0"/>
                <a:cs typeface="Helvetica" panose="020B0604020202020204" pitchFamily="34" charset="0"/>
              </a:rPr>
              <a:t>Kennis van toetsing?</a:t>
            </a:r>
          </a:p>
        </p:txBody>
      </p:sp>
    </p:spTree>
    <p:extLst>
      <p:ext uri="{BB962C8B-B14F-4D97-AF65-F5344CB8AC3E}">
        <p14:creationId xmlns:p14="http://schemas.microsoft.com/office/powerpoint/2010/main" val="1920635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8" name="Google Shape;95;p18">
            <a:extLst>
              <a:ext uri="{FF2B5EF4-FFF2-40B4-BE49-F238E27FC236}">
                <a16:creationId xmlns:a16="http://schemas.microsoft.com/office/drawing/2014/main" id="{E02C8A3E-7A32-84A2-CC9B-17A9E953B020}"/>
              </a:ext>
            </a:extLst>
          </p:cNvPr>
          <p:cNvSpPr txBox="1">
            <a:spLocks/>
          </p:cNvSpPr>
          <p:nvPr/>
        </p:nvSpPr>
        <p:spPr>
          <a:xfrm>
            <a:off x="499308" y="1450041"/>
            <a:ext cx="11313081" cy="5602393"/>
          </a:xfrm>
          <a:prstGeom prst="rect">
            <a:avLst/>
          </a:prstGeom>
        </p:spPr>
        <p:txBody>
          <a:bodyPr spcFirstLastPara="1" vert="horz" wrap="square" lIns="121900" tIns="121900" rIns="121900" bIns="121900" rtlCol="0" anchor="t" anchorCtr="0">
            <a:no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marL="186262" indent="0">
              <a:spcBef>
                <a:spcPts val="1600"/>
              </a:spcBef>
              <a:buClr>
                <a:srgbClr val="000000"/>
              </a:buClr>
              <a:buSzPts val="1400"/>
              <a:buNone/>
            </a:pPr>
            <a:r>
              <a:rPr lang="en-US" sz="1500" b="1" u="sng" dirty="0" err="1">
                <a:solidFill>
                  <a:srgbClr val="000000"/>
                </a:solidFill>
                <a:latin typeface="Helvetica" panose="020B0604020202020204" pitchFamily="34" charset="0"/>
                <a:cs typeface="Helvetica" panose="020B0604020202020204" pitchFamily="34" charset="0"/>
              </a:rPr>
              <a:t>Opzet</a:t>
            </a:r>
            <a:r>
              <a:rPr lang="en-US" sz="1500" b="1" u="sng" dirty="0">
                <a:solidFill>
                  <a:srgbClr val="000000"/>
                </a:solidFill>
                <a:latin typeface="Helvetica" panose="020B0604020202020204" pitchFamily="34" charset="0"/>
                <a:cs typeface="Helvetica" panose="020B0604020202020204" pitchFamily="34" charset="0"/>
              </a:rPr>
              <a:t> </a:t>
            </a:r>
            <a:r>
              <a:rPr lang="en-US" sz="1500" b="1" u="sng" dirty="0" err="1">
                <a:solidFill>
                  <a:srgbClr val="000000"/>
                </a:solidFill>
                <a:latin typeface="Helvetica" panose="020B0604020202020204" pitchFamily="34" charset="0"/>
                <a:cs typeface="Helvetica" panose="020B0604020202020204" pitchFamily="34" charset="0"/>
              </a:rPr>
              <a:t>deelstudie</a:t>
            </a:r>
            <a:r>
              <a:rPr lang="en-US" sz="1500" b="1" u="sng" dirty="0">
                <a:solidFill>
                  <a:srgbClr val="000000"/>
                </a:solidFill>
                <a:latin typeface="Helvetica" panose="020B0604020202020204" pitchFamily="34" charset="0"/>
                <a:cs typeface="Helvetica" panose="020B0604020202020204" pitchFamily="34" charset="0"/>
              </a:rPr>
              <a:t> 1:</a:t>
            </a:r>
          </a:p>
          <a:p>
            <a:pPr indent="-423323">
              <a:spcBef>
                <a:spcPts val="1600"/>
              </a:spcBef>
              <a:buClr>
                <a:srgbClr val="000000"/>
              </a:buClr>
              <a:buSzPts val="1400"/>
            </a:pPr>
            <a:r>
              <a:rPr lang="en-US" sz="1500" b="1" dirty="0">
                <a:solidFill>
                  <a:srgbClr val="072771"/>
                </a:solidFill>
                <a:latin typeface="Helvetica" panose="020B0604020202020204" pitchFamily="34" charset="0"/>
                <a:cs typeface="Helvetica" panose="020B0604020202020204" pitchFamily="34" charset="0"/>
              </a:rPr>
              <a:t>In de </a:t>
            </a:r>
            <a:r>
              <a:rPr lang="en-US" sz="1500" b="1" dirty="0" err="1">
                <a:solidFill>
                  <a:srgbClr val="072771"/>
                </a:solidFill>
                <a:latin typeface="Helvetica" panose="020B0604020202020204" pitchFamily="34" charset="0"/>
                <a:cs typeface="Helvetica" panose="020B0604020202020204" pitchFamily="34" charset="0"/>
              </a:rPr>
              <a:t>theorie</a:t>
            </a:r>
            <a:r>
              <a:rPr lang="en-US" sz="1500" b="1" dirty="0">
                <a:solidFill>
                  <a:srgbClr val="072771"/>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EUR-</a:t>
            </a:r>
            <a:r>
              <a:rPr lang="en-US" sz="1500" dirty="0" err="1">
                <a:solidFill>
                  <a:srgbClr val="000000"/>
                </a:solidFill>
                <a:latin typeface="Helvetica" panose="020B0604020202020204" pitchFamily="34" charset="0"/>
                <a:cs typeface="Helvetica" panose="020B0604020202020204" pitchFamily="34" charset="0"/>
              </a:rPr>
              <a:t>studenten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helpen</a:t>
            </a:r>
            <a:r>
              <a:rPr lang="en-US" sz="1500" dirty="0">
                <a:solidFill>
                  <a:srgbClr val="000000"/>
                </a:solidFill>
                <a:latin typeface="Helvetica" panose="020B0604020202020204" pitchFamily="34" charset="0"/>
                <a:cs typeface="Helvetica" panose="020B0604020202020204" pitchFamily="34" charset="0"/>
              </a:rPr>
              <a:t> Joost met </a:t>
            </a:r>
            <a:r>
              <a:rPr lang="en-US" sz="1500" dirty="0" err="1">
                <a:solidFill>
                  <a:srgbClr val="000000"/>
                </a:solidFill>
                <a:latin typeface="Helvetica" panose="020B0604020202020204" pitchFamily="34" charset="0"/>
                <a:cs typeface="Helvetica" panose="020B0604020202020204" pitchFamily="34" charset="0"/>
              </a:rPr>
              <a:t>literatuuronderzoek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naar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multiperspectiviteit</a:t>
            </a:r>
            <a:r>
              <a:rPr lang="en-US" sz="1500" dirty="0">
                <a:solidFill>
                  <a:srgbClr val="000000"/>
                </a:solidFill>
                <a:latin typeface="Helvetica" panose="020B0604020202020204" pitchFamily="34" charset="0"/>
                <a:cs typeface="Helvetica" panose="020B0604020202020204" pitchFamily="34" charset="0"/>
              </a:rPr>
              <a:t> in de </a:t>
            </a:r>
            <a:r>
              <a:rPr lang="en-US" sz="1500" dirty="0" err="1">
                <a:solidFill>
                  <a:srgbClr val="000000"/>
                </a:solidFill>
                <a:latin typeface="Helvetica" panose="020B0604020202020204" pitchFamily="34" charset="0"/>
                <a:cs typeface="Helvetica" panose="020B0604020202020204" pitchFamily="34" charset="0"/>
              </a:rPr>
              <a:t>drie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educatieve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contexten</a:t>
            </a:r>
            <a:r>
              <a:rPr lang="en-US" sz="1500" dirty="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PO, VO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erfgoedinstellingen</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b="1" dirty="0">
                <a:solidFill>
                  <a:srgbClr val="FF3399"/>
                </a:solidFill>
                <a:latin typeface="Helvetica" panose="020B0604020202020204" pitchFamily="34" charset="0"/>
                <a:cs typeface="Helvetica" panose="020B0604020202020204" pitchFamily="34" charset="0"/>
              </a:rPr>
              <a:t>In de </a:t>
            </a:r>
            <a:r>
              <a:rPr lang="en-US" sz="1500" b="1" dirty="0" err="1">
                <a:solidFill>
                  <a:srgbClr val="FF3399"/>
                </a:solidFill>
                <a:latin typeface="Helvetica" panose="020B0604020202020204" pitchFamily="34" charset="0"/>
                <a:cs typeface="Helvetica" panose="020B0604020202020204" pitchFamily="34" charset="0"/>
              </a:rPr>
              <a:t>praktijk</a:t>
            </a:r>
            <a:r>
              <a:rPr lang="en-US" sz="1500" b="1" dirty="0">
                <a:solidFill>
                  <a:srgbClr val="FF3399"/>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Joost </a:t>
            </a:r>
            <a:r>
              <a:rPr lang="en-US" sz="1500" dirty="0" err="1">
                <a:solidFill>
                  <a:srgbClr val="000000"/>
                </a:solidFill>
                <a:latin typeface="Helvetica" panose="020B0604020202020204" pitchFamily="34" charset="0"/>
                <a:cs typeface="Helvetica" panose="020B0604020202020204" pitchFamily="34" charset="0"/>
              </a:rPr>
              <a:t>neemt</a:t>
            </a:r>
            <a:r>
              <a:rPr lang="en-US" sz="1500" dirty="0">
                <a:solidFill>
                  <a:srgbClr val="000000"/>
                </a:solidFill>
                <a:latin typeface="Helvetica" panose="020B0604020202020204" pitchFamily="34" charset="0"/>
                <a:cs typeface="Helvetica" panose="020B0604020202020204" pitchFamily="34" charset="0"/>
              </a:rPr>
              <a:t> interviews </a:t>
            </a:r>
            <a:r>
              <a:rPr lang="en-US" sz="1500" dirty="0" err="1">
                <a:solidFill>
                  <a:srgbClr val="000000"/>
                </a:solidFill>
                <a:latin typeface="Helvetica" panose="020B0604020202020204" pitchFamily="34" charset="0"/>
                <a:cs typeface="Helvetica" panose="020B0604020202020204" pitchFamily="34" charset="0"/>
              </a:rPr>
              <a:t>af</a:t>
            </a:r>
            <a:r>
              <a:rPr lang="en-US" sz="1500" dirty="0">
                <a:solidFill>
                  <a:srgbClr val="000000"/>
                </a:solidFill>
                <a:latin typeface="Helvetica" panose="020B0604020202020204" pitchFamily="34" charset="0"/>
                <a:cs typeface="Helvetica" panose="020B0604020202020204" pitchFamily="34" charset="0"/>
              </a:rPr>
              <a:t> met PLG-</a:t>
            </a:r>
            <a:r>
              <a:rPr lang="en-US" sz="1500" dirty="0" err="1">
                <a:solidFill>
                  <a:srgbClr val="000000"/>
                </a:solidFill>
                <a:latin typeface="Helvetica" panose="020B0604020202020204" pitchFamily="34" charset="0"/>
                <a:cs typeface="Helvetica" panose="020B0604020202020204" pitchFamily="34" charset="0"/>
              </a:rPr>
              <a:t>leden</a:t>
            </a:r>
            <a:r>
              <a:rPr lang="en-US" sz="1500" dirty="0">
                <a:solidFill>
                  <a:srgbClr val="000000"/>
                </a:solidFill>
                <a:latin typeface="Helvetica" panose="020B0604020202020204" pitchFamily="34" charset="0"/>
                <a:cs typeface="Helvetica" panose="020B0604020202020204" pitchFamily="34" charset="0"/>
              </a:rPr>
              <a:t> over </a:t>
            </a:r>
            <a:r>
              <a:rPr lang="en-US" sz="1500" dirty="0" err="1">
                <a:solidFill>
                  <a:srgbClr val="000000"/>
                </a:solidFill>
                <a:latin typeface="Helvetica" panose="020B0604020202020204" pitchFamily="34" charset="0"/>
                <a:cs typeface="Helvetica" panose="020B0604020202020204" pitchFamily="34" charset="0"/>
              </a:rPr>
              <a:t>hun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definities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doelen</a:t>
            </a:r>
            <a:r>
              <a:rPr lang="en-US" sz="1500" dirty="0">
                <a:solidFill>
                  <a:srgbClr val="000000"/>
                </a:solidFill>
                <a:latin typeface="Helvetica" panose="020B0604020202020204" pitchFamily="34" charset="0"/>
                <a:cs typeface="Helvetica" panose="020B0604020202020204" pitchFamily="34" charset="0"/>
              </a:rPr>
              <a:t> op het </a:t>
            </a:r>
            <a:r>
              <a:rPr lang="en-US" sz="1500" dirty="0" err="1">
                <a:solidFill>
                  <a:srgbClr val="000000"/>
                </a:solidFill>
                <a:latin typeface="Helvetica" panose="020B0604020202020204" pitchFamily="34" charset="0"/>
                <a:cs typeface="Helvetica" panose="020B0604020202020204" pitchFamily="34" charset="0"/>
              </a:rPr>
              <a:t>gebied</a:t>
            </a:r>
            <a:r>
              <a:rPr lang="en-US" sz="1500" dirty="0">
                <a:solidFill>
                  <a:srgbClr val="000000"/>
                </a:solidFill>
                <a:latin typeface="Helvetica" panose="020B0604020202020204" pitchFamily="34" charset="0"/>
                <a:cs typeface="Helvetica" panose="020B0604020202020204" pitchFamily="34" charset="0"/>
              </a:rPr>
              <a:t> van </a:t>
            </a:r>
            <a:r>
              <a:rPr lang="en-US" sz="1500" dirty="0" err="1">
                <a:solidFill>
                  <a:srgbClr val="000000"/>
                </a:solidFill>
                <a:latin typeface="Helvetica" panose="020B0604020202020204" pitchFamily="34" charset="0"/>
                <a:cs typeface="Helvetica" panose="020B0604020202020204" pitchFamily="34" charset="0"/>
              </a:rPr>
              <a:t>multiperspectiviteit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erfgoededucatie</a:t>
            </a:r>
            <a:r>
              <a:rPr lang="en-US" sz="1500" dirty="0">
                <a:solidFill>
                  <a:srgbClr val="000000"/>
                </a:solidFill>
                <a:latin typeface="Helvetica" panose="020B0604020202020204" pitchFamily="34" charset="0"/>
                <a:cs typeface="Helvetica" panose="020B0604020202020204" pitchFamily="34" charset="0"/>
              </a:rPr>
              <a:t>.</a:t>
            </a:r>
          </a:p>
          <a:p>
            <a:pPr marL="186262" indent="0">
              <a:spcBef>
                <a:spcPts val="1600"/>
              </a:spcBef>
              <a:buClr>
                <a:srgbClr val="000000"/>
              </a:buClr>
              <a:buSzPts val="1400"/>
              <a:buNone/>
            </a:pPr>
            <a:br>
              <a:rPr lang="en-US" sz="1500" dirty="0">
                <a:solidFill>
                  <a:srgbClr val="000000"/>
                </a:solidFill>
                <a:latin typeface="Helvetica" panose="020B0604020202020204" pitchFamily="34" charset="0"/>
                <a:cs typeface="Helvetica" panose="020B0604020202020204" pitchFamily="34" charset="0"/>
              </a:rPr>
            </a:br>
            <a:r>
              <a:rPr lang="en-US" sz="1500" b="1" dirty="0">
                <a:solidFill>
                  <a:srgbClr val="000000"/>
                </a:solidFill>
                <a:latin typeface="Helvetica" panose="020B0604020202020204" pitchFamily="34" charset="0"/>
                <a:cs typeface="Helvetica" panose="020B0604020202020204" pitchFamily="34" charset="0"/>
                <a:sym typeface="Wingdings" panose="05000000000000000000" pitchFamily="2" charset="2"/>
              </a:rPr>
              <a:t></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In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kaart</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brengen</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van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definities</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en</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doelen</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van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multiperspectivistische</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erfgoededucatie</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overeenkomsten</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en</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b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b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verschillen</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tussen</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educatieve</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contexten</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relatie</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tussen</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theorie</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en</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 </a:t>
            </a:r>
            <a:r>
              <a:rPr lang="en-US" sz="1500" dirty="0" err="1">
                <a:solidFill>
                  <a:srgbClr val="000000"/>
                </a:solidFill>
                <a:latin typeface="Helvetica" panose="020B0604020202020204" pitchFamily="34" charset="0"/>
                <a:cs typeface="Helvetica" panose="020B0604020202020204" pitchFamily="34" charset="0"/>
                <a:sym typeface="Wingdings" panose="05000000000000000000" pitchFamily="2" charset="2"/>
              </a:rPr>
              <a:t>praktijk</a:t>
            </a:r>
            <a:r>
              <a:rPr lang="en-US" sz="1500" dirty="0">
                <a:solidFill>
                  <a:srgbClr val="000000"/>
                </a:solidFill>
                <a:latin typeface="Helvetica" panose="020B0604020202020204" pitchFamily="34" charset="0"/>
                <a:cs typeface="Helvetica" panose="020B0604020202020204" pitchFamily="34" charset="0"/>
                <a:sym typeface="Wingdings" panose="05000000000000000000" pitchFamily="2" charset="2"/>
              </a:rPr>
              <a:t>.</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Deelstudie 1</a:t>
            </a:r>
            <a:endParaRPr lang="en-US" sz="2500" i="1" dirty="0">
              <a:latin typeface="Merriweather" panose="02060503050406030704" pitchFamily="18" charset="0"/>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2" name="Table 1">
            <a:extLst>
              <a:ext uri="{FF2B5EF4-FFF2-40B4-BE49-F238E27FC236}">
                <a16:creationId xmlns:a16="http://schemas.microsoft.com/office/drawing/2014/main" id="{A0582CB2-3575-E6AF-A66F-59C4162A099E}"/>
              </a:ext>
            </a:extLst>
          </p:cNvPr>
          <p:cNvGraphicFramePr>
            <a:graphicFrameLocks noGrp="1"/>
          </p:cNvGraphicFramePr>
          <p:nvPr>
            <p:extLst>
              <p:ext uri="{D42A27DB-BD31-4B8C-83A1-F6EECF244321}">
                <p14:modId xmlns:p14="http://schemas.microsoft.com/office/powerpoint/2010/main" val="1087178184"/>
              </p:ext>
            </p:extLst>
          </p:nvPr>
        </p:nvGraphicFramePr>
        <p:xfrm>
          <a:off x="262759" y="2011731"/>
          <a:ext cx="11666482" cy="702859"/>
        </p:xfrm>
        <a:graphic>
          <a:graphicData uri="http://schemas.openxmlformats.org/drawingml/2006/table">
            <a:tbl>
              <a:tblPr bandCol="1">
                <a:tableStyleId>{0660B408-B3CF-4A94-85FC-2B1E0A45F4A2}</a:tableStyleId>
              </a:tblPr>
              <a:tblGrid>
                <a:gridCol w="4088524">
                  <a:extLst>
                    <a:ext uri="{9D8B030D-6E8A-4147-A177-3AD203B41FA5}">
                      <a16:colId xmlns:a16="http://schemas.microsoft.com/office/drawing/2014/main" val="595633108"/>
                    </a:ext>
                  </a:extLst>
                </a:gridCol>
                <a:gridCol w="7577958">
                  <a:extLst>
                    <a:ext uri="{9D8B030D-6E8A-4147-A177-3AD203B41FA5}">
                      <a16:colId xmlns:a16="http://schemas.microsoft.com/office/drawing/2014/main" val="3630123592"/>
                    </a:ext>
                  </a:extLst>
                </a:gridCol>
              </a:tblGrid>
              <a:tr h="702859">
                <a:tc>
                  <a:txBody>
                    <a:bodyPr/>
                    <a:lstStyle/>
                    <a:p>
                      <a:pPr marL="342900" lvl="0" indent="-342900">
                        <a:lnSpc>
                          <a:spcPct val="115000"/>
                        </a:lnSpc>
                        <a:spcAft>
                          <a:spcPts val="800"/>
                        </a:spcAft>
                        <a:buFont typeface="+mj-lt"/>
                        <a:buAutoNum type="arabicPeriod"/>
                      </a:pPr>
                      <a:r>
                        <a:rPr lang="en-US" sz="1250" b="1" kern="100" dirty="0">
                          <a:solidFill>
                            <a:schemeClr val="tx1"/>
                          </a:solidFill>
                          <a:effectLst/>
                          <a:latin typeface="Helvetica" panose="020B0604020202020204" pitchFamily="34" charset="0"/>
                          <a:cs typeface="Helvetica" panose="020B0604020202020204" pitchFamily="34" charset="0"/>
                        </a:rPr>
                        <a:t>What Is </a:t>
                      </a:r>
                      <a:r>
                        <a:rPr lang="en-US" sz="1250" b="1" kern="100" dirty="0" err="1">
                          <a:solidFill>
                            <a:schemeClr val="tx1"/>
                          </a:solidFill>
                          <a:effectLst/>
                          <a:latin typeface="Helvetica" panose="020B0604020202020204" pitchFamily="34" charset="0"/>
                          <a:cs typeface="Helvetica" panose="020B0604020202020204" pitchFamily="34" charset="0"/>
                        </a:rPr>
                        <a:t>Multiperspectival</a:t>
                      </a:r>
                      <a:r>
                        <a:rPr lang="en-US" sz="1250" b="1" kern="100" dirty="0">
                          <a:solidFill>
                            <a:schemeClr val="tx1"/>
                          </a:solidFill>
                          <a:effectLst/>
                          <a:latin typeface="Helvetica" panose="020B0604020202020204" pitchFamily="34" charset="0"/>
                          <a:cs typeface="Helvetica" panose="020B0604020202020204" pitchFamily="34" charset="0"/>
                        </a:rPr>
                        <a:t> Heritage Education?: Comparing Schools and Heritage Institutions</a:t>
                      </a:r>
                      <a:endParaRPr lang="nl-NL" sz="1250" b="1"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tc>
                  <a:txBody>
                    <a:bodyPr/>
                    <a:lstStyle/>
                    <a:p>
                      <a:pPr>
                        <a:lnSpc>
                          <a:spcPct val="115000"/>
                        </a:lnSpc>
                        <a:spcAft>
                          <a:spcPts val="800"/>
                        </a:spcAft>
                      </a:pPr>
                      <a:r>
                        <a:rPr lang="nl-NL" sz="1250" kern="100" dirty="0">
                          <a:solidFill>
                            <a:schemeClr val="tx1"/>
                          </a:solidFill>
                          <a:effectLst/>
                          <a:latin typeface="Helvetica" panose="020B0604020202020204" pitchFamily="34" charset="0"/>
                          <a:cs typeface="Helvetica" panose="020B0604020202020204" pitchFamily="34" charset="0"/>
                        </a:rPr>
                        <a:t>Een literatuur- en interviewstudie naar definities en doelen van </a:t>
                      </a:r>
                      <a:r>
                        <a:rPr lang="nl-NL" sz="1250" kern="100" dirty="0" err="1">
                          <a:solidFill>
                            <a:schemeClr val="tx1"/>
                          </a:solidFill>
                          <a:effectLst/>
                          <a:latin typeface="Helvetica" panose="020B0604020202020204" pitchFamily="34" charset="0"/>
                          <a:cs typeface="Helvetica" panose="020B0604020202020204" pitchFamily="34" charset="0"/>
                        </a:rPr>
                        <a:t>multiperspectiviteit</a:t>
                      </a:r>
                      <a:r>
                        <a:rPr lang="nl-NL" sz="1250" kern="100" dirty="0">
                          <a:solidFill>
                            <a:schemeClr val="tx1"/>
                          </a:solidFill>
                          <a:effectLst/>
                          <a:latin typeface="Helvetica" panose="020B0604020202020204" pitchFamily="34" charset="0"/>
                          <a:cs typeface="Helvetica" panose="020B0604020202020204" pitchFamily="34" charset="0"/>
                        </a:rPr>
                        <a:t> en erfgoededucatie </a:t>
                      </a:r>
                      <a:br>
                        <a:rPr lang="nl-NL" sz="1250" kern="100" dirty="0">
                          <a:solidFill>
                            <a:schemeClr val="tx1"/>
                          </a:solidFill>
                          <a:effectLst/>
                          <a:latin typeface="Helvetica" panose="020B0604020202020204" pitchFamily="34" charset="0"/>
                          <a:cs typeface="Helvetica" panose="020B0604020202020204" pitchFamily="34" charset="0"/>
                        </a:rPr>
                      </a:br>
                      <a:r>
                        <a:rPr lang="nl-NL" sz="1250" kern="100" dirty="0">
                          <a:solidFill>
                            <a:schemeClr val="tx1"/>
                          </a:solidFill>
                          <a:effectLst/>
                          <a:latin typeface="Helvetica" panose="020B0604020202020204" pitchFamily="34" charset="0"/>
                          <a:cs typeface="Helvetica" panose="020B0604020202020204" pitchFamily="34" charset="0"/>
                        </a:rPr>
                        <a:t>in drie educatieve contexten: PO, VO en erfgoedinstellingen. </a:t>
                      </a:r>
                      <a:endParaRPr lang="nl-NL" sz="1250"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extLst>
                  <a:ext uri="{0D108BD9-81ED-4DB2-BD59-A6C34878D82A}">
                    <a16:rowId xmlns:a16="http://schemas.microsoft.com/office/drawing/2014/main" val="1352551691"/>
                  </a:ext>
                </a:extLst>
              </a:tr>
            </a:tbl>
          </a:graphicData>
        </a:graphic>
      </p:graphicFrame>
    </p:spTree>
    <p:extLst>
      <p:ext uri="{BB962C8B-B14F-4D97-AF65-F5344CB8AC3E}">
        <p14:creationId xmlns:p14="http://schemas.microsoft.com/office/powerpoint/2010/main" val="3543893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Inkijkje in het interview</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000000"/>
              </a:buClr>
              <a:buSzPts val="1400"/>
              <a:buNone/>
            </a:pPr>
            <a:r>
              <a:rPr lang="nl-NL" sz="1500" i="1" dirty="0">
                <a:effectLst/>
                <a:latin typeface="Helvetica" panose="020B0604020202020204" pitchFamily="34" charset="0"/>
                <a:ea typeface="Calibri" panose="020F0502020204030204" pitchFamily="34" charset="0"/>
                <a:cs typeface="Helvetica" panose="020B0604020202020204" pitchFamily="34" charset="0"/>
              </a:rPr>
              <a:t>Prioriteren van drie definities van </a:t>
            </a:r>
            <a:r>
              <a:rPr lang="nl-NL" sz="1500" i="1" dirty="0" err="1">
                <a:effectLst/>
                <a:latin typeface="Helvetica" panose="020B0604020202020204" pitchFamily="34" charset="0"/>
                <a:ea typeface="Calibri" panose="020F0502020204030204" pitchFamily="34" charset="0"/>
                <a:cs typeface="Helvetica" panose="020B0604020202020204" pitchFamily="34" charset="0"/>
              </a:rPr>
              <a:t>multiperspectiviteit</a:t>
            </a:r>
            <a:r>
              <a:rPr lang="nl-NL" sz="1500" i="1" dirty="0">
                <a:effectLst/>
                <a:latin typeface="Helvetica" panose="020B0604020202020204" pitchFamily="34" charset="0"/>
                <a:ea typeface="Calibri" panose="020F0502020204030204" pitchFamily="34" charset="0"/>
                <a:cs typeface="Helvetica" panose="020B0604020202020204" pitchFamily="34" charset="0"/>
              </a:rPr>
              <a:t> uit de literatuur.</a:t>
            </a:r>
            <a:br>
              <a:rPr lang="nl-NL" sz="1500" dirty="0">
                <a:effectLst/>
                <a:latin typeface="Calibri" panose="020F050202020403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pic>
        <p:nvPicPr>
          <p:cNvPr id="2" name="Picture 1">
            <a:extLst>
              <a:ext uri="{FF2B5EF4-FFF2-40B4-BE49-F238E27FC236}">
                <a16:creationId xmlns:a16="http://schemas.microsoft.com/office/drawing/2014/main" id="{EDB5FC7D-BADA-5901-172C-EF2E38AACBEF}"/>
              </a:ext>
            </a:extLst>
          </p:cNvPr>
          <p:cNvPicPr>
            <a:picLocks noChangeAspect="1"/>
          </p:cNvPicPr>
          <p:nvPr/>
        </p:nvPicPr>
        <p:blipFill>
          <a:blip r:embed="rId3"/>
          <a:stretch>
            <a:fillRect/>
          </a:stretch>
        </p:blipFill>
        <p:spPr>
          <a:xfrm>
            <a:off x="2305704" y="1998922"/>
            <a:ext cx="7580591" cy="4306185"/>
          </a:xfrm>
          <a:prstGeom prst="rect">
            <a:avLst/>
          </a:prstGeom>
          <a:ln>
            <a:solidFill>
              <a:srgbClr val="FF3399"/>
            </a:solidFill>
          </a:ln>
        </p:spPr>
      </p:pic>
      <p:sp>
        <p:nvSpPr>
          <p:cNvPr id="3" name="TextBox 2">
            <a:extLst>
              <a:ext uri="{FF2B5EF4-FFF2-40B4-BE49-F238E27FC236}">
                <a16:creationId xmlns:a16="http://schemas.microsoft.com/office/drawing/2014/main" id="{B886F164-7F53-50C4-56EA-00551B5EB2F1}"/>
              </a:ext>
            </a:extLst>
          </p:cNvPr>
          <p:cNvSpPr txBox="1"/>
          <p:nvPr/>
        </p:nvSpPr>
        <p:spPr>
          <a:xfrm>
            <a:off x="2196974" y="6313335"/>
            <a:ext cx="5426571" cy="284693"/>
          </a:xfrm>
          <a:prstGeom prst="rect">
            <a:avLst/>
          </a:prstGeom>
          <a:noFill/>
        </p:spPr>
        <p:txBody>
          <a:bodyPr wrap="square" rtlCol="0">
            <a:spAutoFit/>
          </a:bodyPr>
          <a:lstStyle/>
          <a:p>
            <a:r>
              <a:rPr lang="en-US" sz="1250" dirty="0">
                <a:solidFill>
                  <a:srgbClr val="072771"/>
                </a:solidFill>
                <a:latin typeface="Merriweather" panose="02060503050406030704" pitchFamily="18" charset="0"/>
                <a:cs typeface="Helvetica" panose="020B0604020202020204" pitchFamily="34" charset="0"/>
              </a:rPr>
              <a:t>Bron: </a:t>
            </a:r>
            <a:r>
              <a:rPr lang="en-US" sz="1250" dirty="0" err="1">
                <a:solidFill>
                  <a:srgbClr val="072771"/>
                </a:solidFill>
                <a:latin typeface="Merriweather" panose="02060503050406030704" pitchFamily="18" charset="0"/>
                <a:cs typeface="Helvetica" panose="020B0604020202020204" pitchFamily="34" charset="0"/>
              </a:rPr>
              <a:t>Interviewprotocol</a:t>
            </a:r>
            <a:r>
              <a:rPr lang="en-US" sz="1250" dirty="0">
                <a:solidFill>
                  <a:srgbClr val="072771"/>
                </a:solidFill>
                <a:latin typeface="Merriweather" panose="02060503050406030704" pitchFamily="18" charset="0"/>
                <a:cs typeface="Helvetica" panose="020B0604020202020204" pitchFamily="34" charset="0"/>
              </a:rPr>
              <a:t> </a:t>
            </a:r>
            <a:r>
              <a:rPr lang="en-US" sz="1250" dirty="0" err="1">
                <a:solidFill>
                  <a:srgbClr val="072771"/>
                </a:solidFill>
                <a:latin typeface="Merriweather" panose="02060503050406030704" pitchFamily="18" charset="0"/>
                <a:cs typeface="Helvetica" panose="020B0604020202020204" pitchFamily="34" charset="0"/>
              </a:rPr>
              <a:t>deelstudie</a:t>
            </a:r>
            <a:r>
              <a:rPr lang="en-US" sz="1250" dirty="0">
                <a:solidFill>
                  <a:srgbClr val="072771"/>
                </a:solidFill>
                <a:latin typeface="Merriweather" panose="02060503050406030704" pitchFamily="18" charset="0"/>
                <a:cs typeface="Helvetica" panose="020B0604020202020204" pitchFamily="34" charset="0"/>
              </a:rPr>
              <a:t> 1, 2026.</a:t>
            </a:r>
            <a:endParaRPr lang="nl-NL" sz="1250" dirty="0">
              <a:solidFill>
                <a:srgbClr val="072771"/>
              </a:solidFill>
              <a:latin typeface="Merriweather" panose="02060503050406030704" pitchFamily="18" charset="0"/>
              <a:cs typeface="Helvetica" panose="020B0604020202020204" pitchFamily="34" charset="0"/>
            </a:endParaRPr>
          </a:p>
        </p:txBody>
      </p:sp>
    </p:spTree>
    <p:extLst>
      <p:ext uri="{BB962C8B-B14F-4D97-AF65-F5344CB8AC3E}">
        <p14:creationId xmlns:p14="http://schemas.microsoft.com/office/powerpoint/2010/main" val="4204919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Inkijkje in het interview</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000000"/>
              </a:buClr>
              <a:buSzPts val="1400"/>
              <a:buNone/>
            </a:pPr>
            <a:r>
              <a:rPr lang="nl-NL" sz="1500" i="1" dirty="0">
                <a:effectLst/>
                <a:latin typeface="Helvetica" panose="020B0604020202020204" pitchFamily="34" charset="0"/>
                <a:ea typeface="Calibri" panose="020F0502020204030204" pitchFamily="34" charset="0"/>
                <a:cs typeface="Helvetica" panose="020B0604020202020204" pitchFamily="34" charset="0"/>
              </a:rPr>
              <a:t>Luidop nadenken over twee tekstfragmenten: meerstemmigheid </a:t>
            </a:r>
            <a:r>
              <a:rPr lang="nl-NL" sz="1500" i="1" dirty="0" err="1">
                <a:effectLst/>
                <a:latin typeface="Helvetica" panose="020B0604020202020204" pitchFamily="34" charset="0"/>
                <a:ea typeface="Calibri" panose="020F0502020204030204" pitchFamily="34" charset="0"/>
                <a:cs typeface="Helvetica" panose="020B0604020202020204" pitchFamily="34" charset="0"/>
              </a:rPr>
              <a:t>vs</a:t>
            </a:r>
            <a:r>
              <a:rPr lang="nl-NL" sz="1500" i="1" dirty="0">
                <a:effectLst/>
                <a:latin typeface="Helvetica" panose="020B0604020202020204" pitchFamily="34" charset="0"/>
                <a:ea typeface="Calibri" panose="020F0502020204030204" pitchFamily="34" charset="0"/>
                <a:cs typeface="Helvetica" panose="020B0604020202020204" pitchFamily="34" charset="0"/>
              </a:rPr>
              <a:t> </a:t>
            </a:r>
            <a:r>
              <a:rPr lang="nl-NL" sz="1500" i="1" dirty="0" err="1">
                <a:effectLst/>
                <a:latin typeface="Helvetica" panose="020B0604020202020204" pitchFamily="34" charset="0"/>
                <a:ea typeface="Calibri" panose="020F0502020204030204" pitchFamily="34" charset="0"/>
                <a:cs typeface="Helvetica" panose="020B0604020202020204" pitchFamily="34" charset="0"/>
              </a:rPr>
              <a:t>multiperspectiviteit</a:t>
            </a:r>
            <a:r>
              <a:rPr lang="nl-NL" sz="1500" i="1" dirty="0">
                <a:effectLst/>
                <a:latin typeface="Helvetica" panose="020B0604020202020204" pitchFamily="34" charset="0"/>
                <a:ea typeface="Calibri" panose="020F0502020204030204" pitchFamily="34" charset="0"/>
                <a:cs typeface="Helvetica" panose="020B0604020202020204" pitchFamily="34" charset="0"/>
              </a:rPr>
              <a:t>.</a:t>
            </a:r>
            <a:br>
              <a:rPr lang="nl-NL" sz="1500" dirty="0">
                <a:effectLst/>
                <a:latin typeface="Calibri" panose="020F050202020403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pic>
        <p:nvPicPr>
          <p:cNvPr id="6" name="Picture 5">
            <a:extLst>
              <a:ext uri="{FF2B5EF4-FFF2-40B4-BE49-F238E27FC236}">
                <a16:creationId xmlns:a16="http://schemas.microsoft.com/office/drawing/2014/main" id="{0D36B34A-1712-FDA3-0972-1BC394B4DD9E}"/>
              </a:ext>
            </a:extLst>
          </p:cNvPr>
          <p:cNvPicPr>
            <a:picLocks noChangeAspect="1"/>
          </p:cNvPicPr>
          <p:nvPr/>
        </p:nvPicPr>
        <p:blipFill>
          <a:blip r:embed="rId3"/>
          <a:stretch>
            <a:fillRect/>
          </a:stretch>
        </p:blipFill>
        <p:spPr>
          <a:xfrm>
            <a:off x="1983837" y="2012796"/>
            <a:ext cx="8224326" cy="4290952"/>
          </a:xfrm>
          <a:prstGeom prst="rect">
            <a:avLst/>
          </a:prstGeom>
          <a:ln>
            <a:solidFill>
              <a:srgbClr val="FF3399"/>
            </a:solidFill>
          </a:ln>
        </p:spPr>
      </p:pic>
      <p:sp>
        <p:nvSpPr>
          <p:cNvPr id="7" name="TextBox 6">
            <a:extLst>
              <a:ext uri="{FF2B5EF4-FFF2-40B4-BE49-F238E27FC236}">
                <a16:creationId xmlns:a16="http://schemas.microsoft.com/office/drawing/2014/main" id="{8247E3F1-D69C-81BC-6BBB-C7108F551A2B}"/>
              </a:ext>
            </a:extLst>
          </p:cNvPr>
          <p:cNvSpPr txBox="1"/>
          <p:nvPr/>
        </p:nvSpPr>
        <p:spPr>
          <a:xfrm>
            <a:off x="1878000" y="6319855"/>
            <a:ext cx="5426571" cy="284693"/>
          </a:xfrm>
          <a:prstGeom prst="rect">
            <a:avLst/>
          </a:prstGeom>
          <a:noFill/>
        </p:spPr>
        <p:txBody>
          <a:bodyPr wrap="square" rtlCol="0">
            <a:spAutoFit/>
          </a:bodyPr>
          <a:lstStyle/>
          <a:p>
            <a:r>
              <a:rPr lang="en-US" sz="1250" dirty="0">
                <a:solidFill>
                  <a:srgbClr val="072771"/>
                </a:solidFill>
                <a:latin typeface="Merriweather" panose="02060503050406030704" pitchFamily="18" charset="0"/>
                <a:cs typeface="Helvetica" panose="020B0604020202020204" pitchFamily="34" charset="0"/>
              </a:rPr>
              <a:t>Bron: </a:t>
            </a:r>
            <a:r>
              <a:rPr lang="en-US" sz="1250" dirty="0" err="1">
                <a:solidFill>
                  <a:srgbClr val="072771"/>
                </a:solidFill>
                <a:latin typeface="Merriweather" panose="02060503050406030704" pitchFamily="18" charset="0"/>
                <a:cs typeface="Helvetica" panose="020B0604020202020204" pitchFamily="34" charset="0"/>
              </a:rPr>
              <a:t>Interviewprotocol</a:t>
            </a:r>
            <a:r>
              <a:rPr lang="en-US" sz="1250" dirty="0">
                <a:solidFill>
                  <a:srgbClr val="072771"/>
                </a:solidFill>
                <a:latin typeface="Merriweather" panose="02060503050406030704" pitchFamily="18" charset="0"/>
                <a:cs typeface="Helvetica" panose="020B0604020202020204" pitchFamily="34" charset="0"/>
              </a:rPr>
              <a:t> </a:t>
            </a:r>
            <a:r>
              <a:rPr lang="en-US" sz="1250" dirty="0" err="1">
                <a:solidFill>
                  <a:srgbClr val="072771"/>
                </a:solidFill>
                <a:latin typeface="Merriweather" panose="02060503050406030704" pitchFamily="18" charset="0"/>
                <a:cs typeface="Helvetica" panose="020B0604020202020204" pitchFamily="34" charset="0"/>
              </a:rPr>
              <a:t>deelstudie</a:t>
            </a:r>
            <a:r>
              <a:rPr lang="en-US" sz="1250" dirty="0">
                <a:solidFill>
                  <a:srgbClr val="072771"/>
                </a:solidFill>
                <a:latin typeface="Merriweather" panose="02060503050406030704" pitchFamily="18" charset="0"/>
                <a:cs typeface="Helvetica" panose="020B0604020202020204" pitchFamily="34" charset="0"/>
              </a:rPr>
              <a:t> 1, 2026.</a:t>
            </a:r>
            <a:endParaRPr lang="nl-NL" sz="1250" dirty="0">
              <a:solidFill>
                <a:srgbClr val="072771"/>
              </a:solidFill>
              <a:latin typeface="Merriweather" panose="02060503050406030704" pitchFamily="18" charset="0"/>
              <a:cs typeface="Helvetica" panose="020B0604020202020204" pitchFamily="34" charset="0"/>
            </a:endParaRPr>
          </a:p>
        </p:txBody>
      </p:sp>
    </p:spTree>
    <p:extLst>
      <p:ext uri="{BB962C8B-B14F-4D97-AF65-F5344CB8AC3E}">
        <p14:creationId xmlns:p14="http://schemas.microsoft.com/office/powerpoint/2010/main" val="367472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Product voor de praktijk</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000000"/>
              </a:buClr>
              <a:buSzPts val="1400"/>
              <a:buNone/>
            </a:pPr>
            <a:endParaRPr lang="nl-NL" sz="1750" i="1"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endParaRPr>
          </a:p>
          <a:p>
            <a:pPr marL="186262" indent="0" algn="ctr">
              <a:spcBef>
                <a:spcPts val="1600"/>
              </a:spcBef>
              <a:buClr>
                <a:srgbClr val="000000"/>
              </a:buClr>
              <a:buSzPts val="1400"/>
              <a:buNone/>
            </a:pPr>
            <a:br>
              <a:rPr lang="nl-NL" sz="1750" i="1" dirty="0">
                <a:solidFill>
                  <a:srgbClr val="072771"/>
                </a:solidFill>
                <a:latin typeface="Merriweather" panose="02060503050406030704" pitchFamily="18" charset="0"/>
                <a:ea typeface="Calibri" panose="020F0502020204030204" pitchFamily="34" charset="0"/>
                <a:cs typeface="Times New Roman" panose="02020603050405020304" pitchFamily="18" charset="0"/>
              </a:rPr>
            </a:br>
            <a:br>
              <a:rPr lang="nl-NL" sz="1750" i="1" dirty="0">
                <a:solidFill>
                  <a:srgbClr val="072771"/>
                </a:solidFill>
                <a:latin typeface="Merriweather" panose="02060503050406030704" pitchFamily="18" charset="0"/>
                <a:ea typeface="Calibri" panose="020F0502020204030204" pitchFamily="34" charset="0"/>
                <a:cs typeface="Times New Roman" panose="02020603050405020304" pitchFamily="18" charset="0"/>
              </a:rPr>
            </a:br>
            <a:br>
              <a:rPr lang="nl-NL" sz="1750" i="1" dirty="0">
                <a:solidFill>
                  <a:srgbClr val="072771"/>
                </a:solidFill>
                <a:latin typeface="Merriweather" panose="02060503050406030704" pitchFamily="18" charset="0"/>
                <a:ea typeface="Calibri" panose="020F0502020204030204" pitchFamily="34" charset="0"/>
                <a:cs typeface="Times New Roman" panose="02020603050405020304" pitchFamily="18" charset="0"/>
              </a:rPr>
            </a:br>
            <a:br>
              <a:rPr lang="nl-NL" sz="1750" i="1" dirty="0">
                <a:solidFill>
                  <a:srgbClr val="072771"/>
                </a:solidFill>
                <a:latin typeface="Merriweather" panose="02060503050406030704" pitchFamily="18" charset="0"/>
                <a:ea typeface="Calibri" panose="020F0502020204030204" pitchFamily="34" charset="0"/>
                <a:cs typeface="Times New Roman" panose="02020603050405020304" pitchFamily="18" charset="0"/>
              </a:rPr>
            </a:br>
            <a:br>
              <a:rPr lang="nl-NL" sz="1750" i="1" dirty="0">
                <a:solidFill>
                  <a:srgbClr val="072771"/>
                </a:solidFill>
                <a:latin typeface="Merriweather" panose="02060503050406030704" pitchFamily="18" charset="0"/>
                <a:ea typeface="Calibri" panose="020F0502020204030204" pitchFamily="34" charset="0"/>
                <a:cs typeface="Times New Roman" panose="02020603050405020304" pitchFamily="18" charset="0"/>
              </a:rPr>
            </a:br>
            <a:r>
              <a:rPr lang="nl-NL" sz="1750"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Onderdeel van de opdracht is dat de EUR-studenten n.a.v. het literatuuronderzoek een product voor </a:t>
            </a:r>
            <a:r>
              <a:rPr lang="nl-NL" sz="1750" dirty="0">
                <a:solidFill>
                  <a:srgbClr val="072771"/>
                </a:solidFill>
                <a:latin typeface="Merriweather" panose="02060503050406030704" pitchFamily="18" charset="0"/>
                <a:ea typeface="Calibri" panose="020F0502020204030204" pitchFamily="34" charset="0"/>
                <a:cs typeface="Times New Roman" panose="02020603050405020304" pitchFamily="18" charset="0"/>
              </a:rPr>
              <a:t>het</a:t>
            </a:r>
            <a:r>
              <a:rPr lang="nl-NL" sz="1750"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 onderwijs- en erfgoedveld opleveren. </a:t>
            </a:r>
            <a:br>
              <a:rPr lang="nl-NL" sz="1750"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br>
            <a:br>
              <a:rPr lang="nl-NL" sz="1750"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br>
            <a:r>
              <a:rPr lang="nl-NL" sz="1750"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Wat voor product of output n.a.v. het literatuuronderzoek zou relevant zijn voor jullie praktijk?</a:t>
            </a:r>
            <a:br>
              <a:rPr lang="nl-NL" sz="1750"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br>
            <a:r>
              <a:rPr lang="nl-NL" sz="1750"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Formuleer per groepje </a:t>
            </a:r>
            <a:r>
              <a:rPr lang="nl-NL" sz="1750" u="sng"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minstens twee ideeën</a:t>
            </a:r>
            <a:r>
              <a:rPr lang="nl-NL" sz="1750" dirty="0">
                <a:solidFill>
                  <a:srgbClr val="072771"/>
                </a:solidFill>
                <a:effectLst/>
                <a:latin typeface="Merriweather" panose="02060503050406030704" pitchFamily="18" charset="0"/>
                <a:ea typeface="Calibri" panose="020F0502020204030204" pitchFamily="34" charset="0"/>
                <a:cs typeface="Times New Roman" panose="02020603050405020304" pitchFamily="18" charset="0"/>
              </a:rPr>
              <a:t> die bruikbaar zijn voor alle educatieve contexten. </a:t>
            </a:r>
            <a:endParaRPr lang="nl-NL" sz="1750" b="1" dirty="0">
              <a:solidFill>
                <a:srgbClr val="072771"/>
              </a:solidFill>
              <a:latin typeface="Merriweather" panose="02060503050406030704" pitchFamily="18" charset="0"/>
              <a:ea typeface="Calibri" panose="020F0502020204030204" pitchFamily="34" charset="0"/>
              <a:cs typeface="Times New Roman" panose="02020603050405020304" pitchFamily="18" charset="0"/>
            </a:endParaRPr>
          </a:p>
          <a:p>
            <a:pPr indent="-423323">
              <a:spcBef>
                <a:spcPts val="1600"/>
              </a:spcBef>
              <a:buClr>
                <a:srgbClr val="000000"/>
              </a:buClr>
              <a:buSzPts val="1400"/>
            </a:pPr>
            <a:endParaRPr lang="nl-NL" sz="1800" b="1" dirty="0">
              <a:solidFill>
                <a:srgbClr val="072771"/>
              </a:solidFill>
              <a:latin typeface="Calibri" panose="020F0502020204030204" pitchFamily="34" charset="0"/>
              <a:ea typeface="Calibri" panose="020F0502020204030204" pitchFamily="34" charset="0"/>
              <a:cs typeface="Times New Roman" panose="02020603050405020304" pitchFamily="18" charset="0"/>
            </a:endParaRPr>
          </a:p>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TextBox 1">
            <a:extLst>
              <a:ext uri="{FF2B5EF4-FFF2-40B4-BE49-F238E27FC236}">
                <a16:creationId xmlns:a16="http://schemas.microsoft.com/office/drawing/2014/main" id="{68BAAE05-9B68-16A9-1027-51BE90B9CEA9}"/>
              </a:ext>
            </a:extLst>
          </p:cNvPr>
          <p:cNvSpPr txBox="1"/>
          <p:nvPr/>
        </p:nvSpPr>
        <p:spPr>
          <a:xfrm>
            <a:off x="346908" y="6040531"/>
            <a:ext cx="11313081" cy="324410"/>
          </a:xfrm>
          <a:prstGeom prst="rect">
            <a:avLst/>
          </a:prstGeom>
          <a:noFill/>
        </p:spPr>
        <p:txBody>
          <a:bodyPr wrap="square" rtlCol="0">
            <a:spAutoFit/>
          </a:bodyPr>
          <a:lstStyle/>
          <a:p>
            <a:pPr algn="ctr"/>
            <a:r>
              <a:rPr lang="en-US" sz="1500" i="1" dirty="0">
                <a:latin typeface="Helvetica" panose="020B0604020202020204" pitchFamily="34" charset="0"/>
                <a:cs typeface="Helvetica" panose="020B0604020202020204" pitchFamily="34" charset="0"/>
              </a:rPr>
              <a:t>(</a:t>
            </a:r>
            <a:r>
              <a:rPr lang="en-US" sz="1500" i="1" dirty="0" err="1">
                <a:latin typeface="Helvetica" panose="020B0604020202020204" pitchFamily="34" charset="0"/>
                <a:cs typeface="Helvetica" panose="020B0604020202020204" pitchFamily="34" charset="0"/>
              </a:rPr>
              <a:t>groepjes</a:t>
            </a:r>
            <a:r>
              <a:rPr lang="en-US" sz="1500" i="1" dirty="0">
                <a:latin typeface="Helvetica" panose="020B0604020202020204" pitchFamily="34" charset="0"/>
                <a:cs typeface="Helvetica" panose="020B0604020202020204" pitchFamily="34" charset="0"/>
              </a:rPr>
              <a:t>, 10 min.)</a:t>
            </a:r>
            <a:endParaRPr lang="nl-NL" sz="15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78358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Save the date</a:t>
            </a:r>
            <a:r>
              <a:rPr lang="nl" sz="2500">
                <a:latin typeface="Merriweather" panose="02060503050406030704" pitchFamily="18" charset="0"/>
              </a:rPr>
              <a:t>: Slotbijeenkomst </a:t>
            </a:r>
            <a:r>
              <a:rPr lang="nl" sz="2500" dirty="0">
                <a:latin typeface="Merriweather" panose="02060503050406030704" pitchFamily="18" charset="0"/>
              </a:rPr>
              <a:t>MESOE jaar 1</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000000"/>
              </a:buClr>
              <a:buSzPts val="1400"/>
              <a:buNone/>
            </a:pPr>
            <a:endParaRPr lang="en-US" sz="2500" b="1" dirty="0">
              <a:solidFill>
                <a:srgbClr val="072771"/>
              </a:solidFill>
              <a:latin typeface="Helvetica" panose="020B0604020202020204" pitchFamily="34" charset="0"/>
              <a:cs typeface="Helvetica" panose="020B0604020202020204" pitchFamily="34" charset="0"/>
            </a:endParaRPr>
          </a:p>
          <a:p>
            <a:pPr marL="186262" indent="0" algn="ctr">
              <a:spcBef>
                <a:spcPts val="1600"/>
              </a:spcBef>
              <a:buClr>
                <a:srgbClr val="000000"/>
              </a:buClr>
              <a:buSzPts val="1400"/>
              <a:buNone/>
            </a:pPr>
            <a:endParaRPr lang="en-US" sz="2500" b="1" dirty="0">
              <a:solidFill>
                <a:srgbClr val="072771"/>
              </a:solidFill>
              <a:latin typeface="Helvetica" panose="020B0604020202020204" pitchFamily="34" charset="0"/>
              <a:cs typeface="Helvetica" panose="020B0604020202020204" pitchFamily="34" charset="0"/>
            </a:endParaRPr>
          </a:p>
          <a:p>
            <a:pPr marL="186262" indent="0" algn="ctr">
              <a:spcBef>
                <a:spcPts val="1600"/>
              </a:spcBef>
              <a:buClr>
                <a:srgbClr val="000000"/>
              </a:buClr>
              <a:buSzPts val="1400"/>
              <a:buNone/>
            </a:pPr>
            <a:r>
              <a:rPr lang="en-US" sz="2500" b="1" dirty="0">
                <a:solidFill>
                  <a:srgbClr val="072771"/>
                </a:solidFill>
                <a:latin typeface="Helvetica" panose="020B0604020202020204" pitchFamily="34" charset="0"/>
                <a:cs typeface="Helvetica" panose="020B0604020202020204" pitchFamily="34" charset="0"/>
              </a:rPr>
              <a:t>15 </a:t>
            </a:r>
            <a:r>
              <a:rPr lang="en-US" sz="2500" b="1" dirty="0" err="1">
                <a:solidFill>
                  <a:srgbClr val="072771"/>
                </a:solidFill>
                <a:latin typeface="Helvetica" panose="020B0604020202020204" pitchFamily="34" charset="0"/>
                <a:cs typeface="Helvetica" panose="020B0604020202020204" pitchFamily="34" charset="0"/>
              </a:rPr>
              <a:t>juni</a:t>
            </a:r>
            <a:r>
              <a:rPr lang="en-US" sz="2500" b="1" dirty="0">
                <a:solidFill>
                  <a:srgbClr val="072771"/>
                </a:solidFill>
                <a:latin typeface="Helvetica" panose="020B0604020202020204" pitchFamily="34" charset="0"/>
                <a:cs typeface="Helvetica" panose="020B0604020202020204" pitchFamily="34" charset="0"/>
              </a:rPr>
              <a:t> 2026, 17:00-19:00</a:t>
            </a:r>
            <a:br>
              <a:rPr lang="en-US" sz="2500" b="1" dirty="0">
                <a:solidFill>
                  <a:srgbClr val="072771"/>
                </a:solidFill>
                <a:latin typeface="Helvetica" panose="020B0604020202020204" pitchFamily="34" charset="0"/>
                <a:cs typeface="Helvetica" panose="020B0604020202020204" pitchFamily="34" charset="0"/>
              </a:rPr>
            </a:br>
            <a:r>
              <a:rPr lang="en-US" sz="2500" b="1" dirty="0">
                <a:solidFill>
                  <a:srgbClr val="072771"/>
                </a:solidFill>
                <a:latin typeface="Helvetica" panose="020B0604020202020204" pitchFamily="34" charset="0"/>
                <a:cs typeface="Helvetica" panose="020B0604020202020204" pitchFamily="34" charset="0"/>
              </a:rPr>
              <a:t>Janskerkhof 2-3, 0.21 (Universiteit Utrecht)</a:t>
            </a:r>
          </a:p>
          <a:p>
            <a:pPr marL="186262" indent="0" algn="ctr">
              <a:spcBef>
                <a:spcPts val="1600"/>
              </a:spcBef>
              <a:buClr>
                <a:srgbClr val="000000"/>
              </a:buClr>
              <a:buSzPts val="1400"/>
              <a:buNone/>
            </a:pPr>
            <a:br>
              <a:rPr lang="en-US" sz="1500" dirty="0">
                <a:solidFill>
                  <a:srgbClr val="000000"/>
                </a:solidFill>
                <a:latin typeface="Helvetica" panose="020B0604020202020204" pitchFamily="34" charset="0"/>
                <a:cs typeface="Helvetica" panose="020B0604020202020204" pitchFamily="34" charset="0"/>
              </a:rPr>
            </a:br>
            <a:endParaRPr lang="en-US" sz="1500" dirty="0">
              <a:solidFill>
                <a:srgbClr val="000000"/>
              </a:solidFill>
              <a:latin typeface="Helvetica" panose="020B0604020202020204" pitchFamily="34" charset="0"/>
              <a:cs typeface="Helvetica" panose="020B0604020202020204" pitchFamily="34" charset="0"/>
            </a:endParaRPr>
          </a:p>
          <a:p>
            <a:pPr marL="186262" indent="0">
              <a:spcBef>
                <a:spcPts val="1600"/>
              </a:spcBef>
              <a:buClr>
                <a:srgbClr val="000000"/>
              </a:buClr>
              <a:buSzPts val="1400"/>
              <a:buNone/>
            </a:pPr>
            <a:r>
              <a:rPr lang="en-US" sz="1500" b="1" dirty="0" err="1">
                <a:solidFill>
                  <a:srgbClr val="FF3399"/>
                </a:solidFill>
                <a:latin typeface="Helvetica" panose="020B0604020202020204" pitchFamily="34" charset="0"/>
                <a:cs typeface="Helvetica" panose="020B0604020202020204" pitchFamily="34" charset="0"/>
              </a:rPr>
              <a:t>Programma</a:t>
            </a:r>
            <a:r>
              <a:rPr lang="en-US" sz="1500" b="1" dirty="0">
                <a:solidFill>
                  <a:srgbClr val="FF3399"/>
                </a:solidFill>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r>
              <a:rPr lang="en-US" sz="1500" dirty="0" err="1">
                <a:solidFill>
                  <a:srgbClr val="000000"/>
                </a:solidFill>
                <a:latin typeface="Helvetica" panose="020B0604020202020204" pitchFamily="34" charset="0"/>
                <a:cs typeface="Helvetica" panose="020B0604020202020204" pitchFamily="34" charset="0"/>
              </a:rPr>
              <a:t>delen</a:t>
            </a:r>
            <a:r>
              <a:rPr lang="en-US" sz="1500" dirty="0">
                <a:solidFill>
                  <a:srgbClr val="000000"/>
                </a:solidFill>
                <a:latin typeface="Helvetica" panose="020B0604020202020204" pitchFamily="34" charset="0"/>
                <a:cs typeface="Helvetica" panose="020B0604020202020204" pitchFamily="34" charset="0"/>
              </a:rPr>
              <a:t> van </a:t>
            </a:r>
            <a:r>
              <a:rPr lang="en-US" sz="1500" dirty="0" err="1">
                <a:solidFill>
                  <a:srgbClr val="000000"/>
                </a:solidFill>
                <a:latin typeface="Helvetica" panose="020B0604020202020204" pitchFamily="34" charset="0"/>
                <a:cs typeface="Helvetica" panose="020B0604020202020204" pitchFamily="34" charset="0"/>
              </a:rPr>
              <a:t>leeropbrengsten</a:t>
            </a:r>
            <a:r>
              <a:rPr lang="en-US" sz="1500" dirty="0">
                <a:solidFill>
                  <a:srgbClr val="000000"/>
                </a:solidFill>
                <a:latin typeface="Helvetica" panose="020B0604020202020204" pitchFamily="34" charset="0"/>
                <a:cs typeface="Helvetica" panose="020B0604020202020204" pitchFamily="34" charset="0"/>
              </a:rPr>
              <a:t> MESOE </a:t>
            </a:r>
            <a:r>
              <a:rPr lang="en-US" sz="1500" dirty="0" err="1">
                <a:solidFill>
                  <a:srgbClr val="000000"/>
                </a:solidFill>
                <a:latin typeface="Helvetica" panose="020B0604020202020204" pitchFamily="34" charset="0"/>
                <a:cs typeface="Helvetica" panose="020B0604020202020204" pitchFamily="34" charset="0"/>
              </a:rPr>
              <a:t>jaar</a:t>
            </a:r>
            <a:r>
              <a:rPr lang="en-US" sz="1500" dirty="0">
                <a:solidFill>
                  <a:srgbClr val="000000"/>
                </a:solidFill>
                <a:latin typeface="Helvetica" panose="020B0604020202020204" pitchFamily="34" charset="0"/>
                <a:cs typeface="Helvetica" panose="020B0604020202020204" pitchFamily="34" charset="0"/>
              </a:rPr>
              <a:t> 1 met PLG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vakdidactisch</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netwerk</a:t>
            </a:r>
            <a:r>
              <a:rPr lang="en-US" sz="1500" dirty="0">
                <a:solidFill>
                  <a:srgbClr val="000000"/>
                </a:solidFill>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r>
              <a:rPr lang="en-US" sz="1500" dirty="0">
                <a:solidFill>
                  <a:srgbClr val="000000"/>
                </a:solidFill>
                <a:latin typeface="Helvetica" panose="020B0604020202020204" pitchFamily="34" charset="0"/>
                <a:cs typeface="Helvetica" panose="020B0604020202020204" pitchFamily="34" charset="0"/>
              </a:rPr>
              <a:t>PLG-</a:t>
            </a:r>
            <a:r>
              <a:rPr lang="en-US" sz="1500" dirty="0" err="1">
                <a:solidFill>
                  <a:srgbClr val="000000"/>
                </a:solidFill>
                <a:latin typeface="Helvetica" panose="020B0604020202020204" pitchFamily="34" charset="0"/>
                <a:cs typeface="Helvetica" panose="020B0604020202020204" pitchFamily="34" charset="0"/>
              </a:rPr>
              <a:t>presentaties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inkijkje</a:t>
            </a:r>
            <a:r>
              <a:rPr lang="en-US" sz="1500" dirty="0">
                <a:solidFill>
                  <a:srgbClr val="000000"/>
                </a:solidFill>
                <a:latin typeface="Helvetica" panose="020B0604020202020204" pitchFamily="34" charset="0"/>
                <a:cs typeface="Helvetica" panose="020B0604020202020204" pitchFamily="34" charset="0"/>
              </a:rPr>
              <a:t> in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reflectie</a:t>
            </a:r>
            <a:r>
              <a:rPr lang="en-US" sz="1500" dirty="0">
                <a:solidFill>
                  <a:srgbClr val="000000"/>
                </a:solidFill>
                <a:latin typeface="Helvetica" panose="020B0604020202020204" pitchFamily="34" charset="0"/>
                <a:cs typeface="Helvetica" panose="020B0604020202020204" pitchFamily="34" charset="0"/>
              </a:rPr>
              <a:t> op het co-</a:t>
            </a:r>
            <a:r>
              <a:rPr lang="en-US" sz="1500" dirty="0" err="1">
                <a:solidFill>
                  <a:srgbClr val="000000"/>
                </a:solidFill>
                <a:latin typeface="Helvetica" panose="020B0604020202020204" pitchFamily="34" charset="0"/>
                <a:cs typeface="Helvetica" panose="020B0604020202020204" pitchFamily="34" charset="0"/>
              </a:rPr>
              <a:t>ontwerpproces</a:t>
            </a:r>
            <a:r>
              <a:rPr lang="en-US" sz="1500" dirty="0">
                <a:solidFill>
                  <a:srgbClr val="000000"/>
                </a:solidFill>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r>
              <a:rPr lang="en-US" sz="1500" dirty="0" err="1">
                <a:solidFill>
                  <a:srgbClr val="000000"/>
                </a:solidFill>
                <a:latin typeface="Helvetica" panose="020B0604020202020204" pitchFamily="34" charset="0"/>
                <a:cs typeface="Helvetica" panose="020B0604020202020204" pitchFamily="34" charset="0"/>
              </a:rPr>
              <a:t>globale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opzet</a:t>
            </a:r>
            <a:r>
              <a:rPr lang="en-US" sz="1500" dirty="0">
                <a:solidFill>
                  <a:srgbClr val="000000"/>
                </a:solidFill>
                <a:latin typeface="Helvetica" panose="020B0604020202020204" pitchFamily="34" charset="0"/>
                <a:cs typeface="Helvetica" panose="020B0604020202020204" pitchFamily="34" charset="0"/>
              </a:rPr>
              <a:t> MESOE </a:t>
            </a:r>
            <a:r>
              <a:rPr lang="en-US" sz="1500" dirty="0" err="1">
                <a:solidFill>
                  <a:srgbClr val="000000"/>
                </a:solidFill>
                <a:latin typeface="Helvetica" panose="020B0604020202020204" pitchFamily="34" charset="0"/>
                <a:cs typeface="Helvetica" panose="020B0604020202020204" pitchFamily="34" charset="0"/>
              </a:rPr>
              <a:t>jaar</a:t>
            </a:r>
            <a:r>
              <a:rPr lang="en-US" sz="1500" dirty="0">
                <a:solidFill>
                  <a:srgbClr val="000000"/>
                </a:solidFill>
                <a:latin typeface="Helvetica" panose="020B0604020202020204" pitchFamily="34" charset="0"/>
                <a:cs typeface="Helvetica" panose="020B0604020202020204" pitchFamily="34" charset="0"/>
              </a:rPr>
              <a:t> 2.</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024207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97746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Veel dank voor jullie aanwezigheid en input!</a:t>
            </a:r>
            <a:br>
              <a:rPr lang="nl" sz="2500" dirty="0">
                <a:latin typeface="Merriweather" panose="02060503050406030704" pitchFamily="18" charset="0"/>
              </a:rPr>
            </a:br>
            <a:br>
              <a:rPr lang="nl" sz="2500" dirty="0">
                <a:latin typeface="Merriweather" panose="02060503050406030704" pitchFamily="18" charset="0"/>
              </a:rPr>
            </a:br>
            <a:br>
              <a:rPr lang="nl" sz="2500" dirty="0">
                <a:latin typeface="Merriweather" panose="02060503050406030704" pitchFamily="18" charset="0"/>
              </a:rPr>
            </a:br>
            <a:endParaRPr lang="en-US" sz="1500" i="1" dirty="0">
              <a:solidFill>
                <a:srgbClr val="ED4990"/>
              </a:solidFill>
              <a:latin typeface="Helvetica" panose="020B0604020202020204" pitchFamily="34" charset="0"/>
              <a:cs typeface="Helvetica" panose="020B0604020202020204" pitchFamily="34" charset="0"/>
            </a:endParaRPr>
          </a:p>
        </p:txBody>
      </p:sp>
      <p:cxnSp>
        <p:nvCxnSpPr>
          <p:cNvPr id="96" name="Google Shape;96;p18"/>
          <p:cNvCxnSpPr/>
          <p:nvPr/>
        </p:nvCxnSpPr>
        <p:spPr>
          <a:xfrm>
            <a:off x="-28800" y="4865127"/>
            <a:ext cx="12249600" cy="0"/>
          </a:xfrm>
          <a:prstGeom prst="straightConnector1">
            <a:avLst/>
          </a:prstGeom>
          <a:noFill/>
          <a:ln w="9525" cap="flat" cmpd="sng">
            <a:solidFill>
              <a:srgbClr val="072771"/>
            </a:solidFill>
            <a:prstDash val="solid"/>
            <a:round/>
            <a:headEnd type="none" w="med" len="med"/>
            <a:tailEnd type="none" w="med" len="med"/>
          </a:ln>
        </p:spPr>
      </p:cxnSp>
    </p:spTree>
    <p:extLst>
      <p:ext uri="{BB962C8B-B14F-4D97-AF65-F5344CB8AC3E}">
        <p14:creationId xmlns:p14="http://schemas.microsoft.com/office/powerpoint/2010/main" val="1874423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1507</Words>
  <Application>Microsoft Office PowerPoint</Application>
  <PresentationFormat>Widescreen</PresentationFormat>
  <Paragraphs>217</Paragraphs>
  <Slides>20</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Courier New</vt:lpstr>
      <vt:lpstr>Helvetica</vt:lpstr>
      <vt:lpstr>Merriweather</vt:lpstr>
      <vt:lpstr>Office Theme</vt:lpstr>
      <vt:lpstr>PowerPoint Presentation</vt:lpstr>
      <vt:lpstr>Programma</vt:lpstr>
      <vt:lpstr>Update deelstudies</vt:lpstr>
      <vt:lpstr>Update PLG-bijeenkomsten</vt:lpstr>
      <vt:lpstr>Nieuwe invulling deelstudie 4</vt:lpstr>
      <vt:lpstr>Wat is emotienetwerken?</vt:lpstr>
      <vt:lpstr>Waarom emotienetwerken?</vt:lpstr>
      <vt:lpstr>Opzet deelstudie 4: 3 fases</vt:lpstr>
      <vt:lpstr>Brainstorm onderwerpen en objecten</vt:lpstr>
      <vt:lpstr>Deelstudie 3</vt:lpstr>
      <vt:lpstr>Opzet deelstudie 3</vt:lpstr>
      <vt:lpstr>Puzzelen met vakdidactische kennis</vt:lpstr>
      <vt:lpstr>Puzzelen met vakdidactische kennis</vt:lpstr>
      <vt:lpstr>Twee vakdidactische modellen</vt:lpstr>
      <vt:lpstr>Deelstudie 1</vt:lpstr>
      <vt:lpstr>Inkijkje in het interview</vt:lpstr>
      <vt:lpstr>Inkijkje in het interview</vt:lpstr>
      <vt:lpstr>Product voor de praktijk</vt:lpstr>
      <vt:lpstr>Save the date: Slotbijeenkomst MESOE jaar 1</vt:lpstr>
      <vt:lpstr>Veel dank voor jullie aanwezigheid en input!   </vt:lpstr>
    </vt:vector>
  </TitlesOfParts>
  <Company>Utrecht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Nikkessen, J.J.H. (Joost)</dc:creator>
  <cp:lastModifiedBy>Nikkessen, J.J.H. (Joost)</cp:lastModifiedBy>
  <cp:revision>1</cp:revision>
  <dcterms:created xsi:type="dcterms:W3CDTF">2026-03-10T09:02:56Z</dcterms:created>
  <dcterms:modified xsi:type="dcterms:W3CDTF">2026-03-23T07:09:13Z</dcterms:modified>
</cp:coreProperties>
</file>