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04" r:id="rId1"/>
  </p:sldMasterIdLst>
  <p:notesMasterIdLst>
    <p:notesMasterId r:id="rId16"/>
  </p:notesMasterIdLst>
  <p:handoutMasterIdLst>
    <p:handoutMasterId r:id="rId17"/>
  </p:handoutMasterIdLst>
  <p:sldIdLst>
    <p:sldId id="307" r:id="rId2"/>
    <p:sldId id="320" r:id="rId3"/>
    <p:sldId id="297" r:id="rId4"/>
    <p:sldId id="296" r:id="rId5"/>
    <p:sldId id="317" r:id="rId6"/>
    <p:sldId id="318" r:id="rId7"/>
    <p:sldId id="309" r:id="rId8"/>
    <p:sldId id="311" r:id="rId9"/>
    <p:sldId id="312" r:id="rId10"/>
    <p:sldId id="313" r:id="rId11"/>
    <p:sldId id="314" r:id="rId12"/>
    <p:sldId id="315" r:id="rId13"/>
    <p:sldId id="316" r:id="rId14"/>
    <p:sldId id="319" r:id="rId15"/>
  </p:sldIdLst>
  <p:sldSz cx="12195175" cy="6858000"/>
  <p:notesSz cx="6858000" cy="9144000"/>
  <p:embeddedFontLst>
    <p:embeddedFont>
      <p:font typeface="Arial" panose="020B0604020202020204" pitchFamily="34" charset="0"/>
      <p:regular r:id="rId18"/>
      <p:bold r:id="rId19"/>
      <p:italic r:id="rId20"/>
      <p:boldItalic r:id="rId21"/>
    </p:embeddedFont>
    <p:embeddedFont>
      <p:font typeface="Merriweather Light" panose="02060503050406030704" pitchFamily="18" charset="0"/>
      <p:regular r:id="rId22"/>
      <p:italic r:id="rId23"/>
    </p:embeddedFont>
    <p:embeddedFont>
      <p:font typeface="Merriweather Regular" panose="02060503050406030704" pitchFamily="18" charset="0"/>
      <p:regular r:id="rId24"/>
      <p:bold r:id="rId25"/>
      <p:italic r:id="rId26"/>
      <p:boldItalic r:id="rId27"/>
    </p:embeddedFont>
    <p:embeddedFont>
      <p:font typeface="Open Sans" panose="020B0606030504020204" pitchFamily="34" charset="0"/>
      <p:regular r:id="rId28"/>
      <p:bold r:id="rId29"/>
      <p:italic r:id="rId30"/>
      <p:boldItalic r:id="rId31"/>
    </p:embeddedFont>
    <p:embeddedFont>
      <p:font typeface="Open Sans Light" panose="020B0306030504020204" pitchFamily="34" charset="0"/>
      <p:regular r:id="rId32"/>
      <p:italic r:id="rId33"/>
    </p:embeddedFont>
    <p:embeddedFont>
      <p:font typeface="Verdana" panose="020B0604030504040204" pitchFamily="34" charset="0"/>
      <p:regular r:id="rId34"/>
      <p:bold r:id="rId35"/>
      <p:italic r:id="rId36"/>
      <p:boldItalic r:id="rId37"/>
    </p:embeddedFont>
  </p:embeddedFontLst>
  <p:defaultTextStyle>
    <a:defPPr lvl="0">
      <a:defRPr lang="nl-NL"/>
    </a:defPPr>
    <a:lvl1pPr marL="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7554A381-A55B-4857-B767-E6192FFAAFE0}">
          <p14:sldIdLst>
            <p14:sldId id="307"/>
            <p14:sldId id="320"/>
            <p14:sldId id="297"/>
            <p14:sldId id="296"/>
            <p14:sldId id="317"/>
            <p14:sldId id="318"/>
            <p14:sldId id="309"/>
            <p14:sldId id="311"/>
            <p14:sldId id="312"/>
            <p14:sldId id="313"/>
            <p14:sldId id="314"/>
            <p14:sldId id="315"/>
            <p14:sldId id="316"/>
            <p14:sldId id="3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30">
          <p15:clr>
            <a:srgbClr val="A4A3A4"/>
          </p15:clr>
        </p15:guide>
        <p15:guide id="2" orient="horz" pos="4038">
          <p15:clr>
            <a:srgbClr val="A4A3A4"/>
          </p15:clr>
        </p15:guide>
        <p15:guide id="3" orient="horz" pos="989">
          <p15:clr>
            <a:srgbClr val="A4A3A4"/>
          </p15:clr>
        </p15:guide>
        <p15:guide id="4" orient="horz" pos="2682">
          <p15:clr>
            <a:srgbClr val="A4A3A4"/>
          </p15:clr>
        </p15:guide>
        <p15:guide id="5" orient="horz" pos="104">
          <p15:clr>
            <a:srgbClr val="A4A3A4"/>
          </p15:clr>
        </p15:guide>
        <p15:guide id="6" orient="horz" pos="3351">
          <p15:clr>
            <a:srgbClr val="A4A3A4"/>
          </p15:clr>
        </p15:guide>
        <p15:guide id="7" orient="horz" pos="3181">
          <p15:clr>
            <a:srgbClr val="A4A3A4"/>
          </p15:clr>
        </p15:guide>
        <p15:guide id="8" orient="horz" pos="1074">
          <p15:clr>
            <a:srgbClr val="A4A3A4"/>
          </p15:clr>
        </p15:guide>
        <p15:guide id="9" orient="horz" pos="3593">
          <p15:clr>
            <a:srgbClr val="A4A3A4"/>
          </p15:clr>
        </p15:guide>
        <p15:guide id="10" pos="3777">
          <p15:clr>
            <a:srgbClr val="A4A3A4"/>
          </p15:clr>
        </p15:guide>
        <p15:guide id="11" pos="739">
          <p15:clr>
            <a:srgbClr val="A4A3A4"/>
          </p15:clr>
        </p15:guide>
        <p15:guide id="12" pos="7273">
          <p15:clr>
            <a:srgbClr val="A4A3A4"/>
          </p15:clr>
        </p15:guide>
        <p15:guide id="13" pos="1604">
          <p15:clr>
            <a:srgbClr val="A4A3A4"/>
          </p15:clr>
        </p15:guide>
        <p15:guide id="14" pos="5145">
          <p15:clr>
            <a:srgbClr val="A4A3A4"/>
          </p15:clr>
        </p15:guide>
        <p15:guide id="15" pos="5282">
          <p15:clr>
            <a:srgbClr val="A4A3A4"/>
          </p15:clr>
        </p15:guide>
        <p15:guide id="16" pos="1447">
          <p15:clr>
            <a:srgbClr val="A4A3A4"/>
          </p15:clr>
        </p15:guide>
        <p15:guide id="17" pos="6651">
          <p15:clr>
            <a:srgbClr val="A4A3A4"/>
          </p15:clr>
        </p15:guide>
        <p15:guide id="18" pos="36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3F2B"/>
    <a:srgbClr val="522980"/>
    <a:srgbClr val="6687C3"/>
    <a:srgbClr val="171D42"/>
    <a:srgbClr val="63A593"/>
    <a:srgbClr val="921E56"/>
    <a:srgbClr val="DD9562"/>
    <a:srgbClr val="D49562"/>
    <a:srgbClr val="D49868"/>
    <a:srgbClr val="C00A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47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>
        <p:guide orient="horz" pos="1530"/>
        <p:guide orient="horz" pos="4038"/>
        <p:guide orient="horz" pos="989"/>
        <p:guide orient="horz" pos="2682"/>
        <p:guide orient="horz" pos="104"/>
        <p:guide orient="horz" pos="3351"/>
        <p:guide orient="horz" pos="3181"/>
        <p:guide orient="horz" pos="1074"/>
        <p:guide orient="horz" pos="3593"/>
        <p:guide pos="3777"/>
        <p:guide pos="739"/>
        <p:guide pos="7273"/>
        <p:guide pos="1604"/>
        <p:guide pos="5145"/>
        <p:guide pos="5282"/>
        <p:guide pos="1447"/>
        <p:guide pos="6651"/>
        <p:guide pos="361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70" d="100"/>
          <a:sy n="170" d="100"/>
        </p:scale>
        <p:origin x="546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viewProps" Target="viewProps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Merriweather Regular" panose="02060503050406030704" pitchFamily="18" charset="77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562E9-F970-40C5-8076-BA5383048925}" type="datetimeFigureOut">
              <a:rPr lang="en-GB" smtClean="0">
                <a:latin typeface="Merriweather Regular" panose="02060503050406030704" pitchFamily="18" charset="77"/>
              </a:rPr>
              <a:t>01/12/2022</a:t>
            </a:fld>
            <a:endParaRPr lang="en-GB">
              <a:latin typeface="Merriweather Regular" panose="02060503050406030704" pitchFamily="18" charset="77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Merriweather Regular" panose="02060503050406030704" pitchFamily="18" charset="77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7BDD4-EA2B-47CA-A27F-5DCC43F23FEF}" type="slidenum">
              <a:rPr lang="en-GB" smtClean="0">
                <a:latin typeface="Merriweather Regular" panose="02060503050406030704" pitchFamily="18" charset="77"/>
              </a:rPr>
              <a:t>‹nr.›</a:t>
            </a:fld>
            <a:endParaRPr lang="en-GB">
              <a:latin typeface="Merriweather Regular" panose="020605030504060307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68726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erriweather Regular" panose="02060503050406030704" pitchFamily="18" charset="77"/>
              </a:defRPr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erriweather Regular" panose="02060503050406030704" pitchFamily="18" charset="77"/>
              </a:defRPr>
            </a:lvl1pPr>
          </a:lstStyle>
          <a:p>
            <a:fld id="{7CAC0B33-3943-42F1-973C-9CDD51C76BBD}" type="datetimeFigureOut">
              <a:rPr lang="en-GB" smtClean="0"/>
              <a:pPr/>
              <a:t>01/12/2022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erriweather Regular" panose="02060503050406030704" pitchFamily="18" charset="77"/>
              </a:defRPr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erriweather Regular" panose="02060503050406030704" pitchFamily="18" charset="77"/>
              </a:defRPr>
            </a:lvl1pPr>
          </a:lstStyle>
          <a:p>
            <a:fld id="{697381A9-0C9E-4D3A-A28B-AC4E168A57BC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893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Merriweather Regular" panose="02060503050406030704" pitchFamily="18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Merriweather Regular" panose="02060503050406030704" pitchFamily="18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Merriweather Regular" panose="02060503050406030704" pitchFamily="18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Merriweather Regular" panose="02060503050406030704" pitchFamily="18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Merriweather Regular" panose="02060503050406030704" pitchFamily="18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 geel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9F183073-10E5-1148-8165-AEA6349E14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5375" y="512910"/>
            <a:ext cx="1853435" cy="2160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7990374F-3182-3F4C-8F48-187BC7686E2A}" type="datetime1">
              <a:rPr lang="nl-NL" noProof="0" smtClean="0"/>
              <a:t>1-12-2022</a:t>
            </a:fld>
            <a:endParaRPr lang="nl-NL" noProof="0" dirty="0"/>
          </a:p>
        </p:txBody>
      </p:sp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509A3404-C322-574D-996D-93CFC22960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76621" y="5800328"/>
            <a:ext cx="5041933" cy="217169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/>
              <a:t>Naam Achternaam</a:t>
            </a:r>
          </a:p>
        </p:txBody>
      </p:sp>
      <p:sp>
        <p:nvSpPr>
          <p:cNvPr id="35" name="Tijdelijke aanduiding voor tekst 34">
            <a:extLst>
              <a:ext uri="{FF2B5EF4-FFF2-40B4-BE49-F238E27FC236}">
                <a16:creationId xmlns:a16="http://schemas.microsoft.com/office/drawing/2014/main" id="{D6F025CA-08AA-BB4D-A7AA-3CD26CC85F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76621" y="6017497"/>
            <a:ext cx="5041933" cy="270592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/>
              <a:t>Functie</a:t>
            </a:r>
          </a:p>
        </p:txBody>
      </p:sp>
      <p:sp>
        <p:nvSpPr>
          <p:cNvPr id="41" name="Titel 1">
            <a:extLst>
              <a:ext uri="{FF2B5EF4-FFF2-40B4-BE49-F238E27FC236}">
                <a16:creationId xmlns:a16="http://schemas.microsoft.com/office/drawing/2014/main" id="{75804E32-4442-4548-B1CA-E4A4F92AB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3291" y="1196750"/>
            <a:ext cx="11374639" cy="4603578"/>
          </a:xfrm>
          <a:prstGeom prst="rect">
            <a:avLst/>
          </a:prstGeom>
        </p:spPr>
        <p:txBody>
          <a:bodyPr anchor="ctr" anchorCtr="0"/>
          <a:lstStyle>
            <a:lvl1pPr algn="ctr">
              <a:defRPr sz="4100" b="0" i="1">
                <a:latin typeface="Merriweather Light" pitchFamily="2" charset="77"/>
              </a:defRPr>
            </a:lvl1pPr>
          </a:lstStyle>
          <a:p>
            <a:r>
              <a:rPr lang="nl-NL" noProof="0" dirty="0"/>
              <a:t>Plaats hier een titel</a:t>
            </a:r>
            <a:br>
              <a:rPr lang="nl-NL" noProof="0" dirty="0"/>
            </a:br>
            <a:r>
              <a:rPr lang="nl-NL" noProof="0" dirty="0"/>
              <a:t>die de aandacht vraagt</a:t>
            </a:r>
          </a:p>
        </p:txBody>
      </p:sp>
      <p:sp>
        <p:nvSpPr>
          <p:cNvPr id="12" name="Tijdelijke aanduiding voor tekst 30">
            <a:extLst>
              <a:ext uri="{FF2B5EF4-FFF2-40B4-BE49-F238E27FC236}">
                <a16:creationId xmlns:a16="http://schemas.microsoft.com/office/drawing/2014/main" id="{C482619B-A308-6A45-8328-69A6510361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70048" y="501834"/>
            <a:ext cx="6820154" cy="227101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nl-NL" sz="1200" b="0" i="0" u="none" strike="noStrike" cap="all" spc="50" baseline="0" smtClean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Naam sub-afzender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A2BC3E6-357C-9C4D-BB24-057B65D701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240659" cy="127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3151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11">
          <p15:clr>
            <a:srgbClr val="FBAE40"/>
          </p15:clr>
        </p15:guide>
        <p15:guide id="7" pos="6200">
          <p15:clr>
            <a:srgbClr val="FBAE40"/>
          </p15:clr>
        </p15:guide>
        <p15:guide id="8" pos="6290">
          <p15:clr>
            <a:srgbClr val="FBAE40"/>
          </p15:clr>
        </p15:guide>
        <p15:guide id="9" pos="4998">
          <p15:clr>
            <a:srgbClr val="FBAE40"/>
          </p15:clr>
        </p15:guide>
        <p15:guide id="10" pos="3864">
          <p15:clr>
            <a:srgbClr val="FBAE40"/>
          </p15:clr>
        </p15:guide>
        <p15:guide id="11" pos="3773">
          <p15:clr>
            <a:srgbClr val="FBAE40"/>
          </p15:clr>
        </p15:guide>
        <p15:guide id="12" pos="2662">
          <p15:clr>
            <a:srgbClr val="FBAE40"/>
          </p15:clr>
        </p15:guide>
        <p15:guide id="13" pos="2571">
          <p15:clr>
            <a:srgbClr val="FBAE40"/>
          </p15:clr>
        </p15:guide>
        <p15:guide id="14" pos="1460">
          <p15:clr>
            <a:srgbClr val="FBAE40"/>
          </p15:clr>
        </p15:guide>
        <p15:guide id="15" pos="1346">
          <p15:clr>
            <a:srgbClr val="FBAE40"/>
          </p15:clr>
        </p15:guide>
        <p15:guide id="20" orient="horz" pos="754">
          <p15:clr>
            <a:srgbClr val="FBAE40"/>
          </p15:clr>
        </p15:guide>
        <p15:guide id="21" orient="horz" pos="2115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/ citaa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>
            <a:extLst>
              <a:ext uri="{FF2B5EF4-FFF2-40B4-BE49-F238E27FC236}">
                <a16:creationId xmlns:a16="http://schemas.microsoft.com/office/drawing/2014/main" id="{2133EB5A-69B9-1740-8101-0C004BB7D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3291" y="1180848"/>
            <a:ext cx="11374640" cy="4459936"/>
          </a:xfrm>
          <a:prstGeom prst="rect">
            <a:avLst/>
          </a:prstGeom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100" b="0" i="1">
                <a:latin typeface="Merriweather Light" pitchFamily="2" charset="77"/>
              </a:defRPr>
            </a:lvl1pPr>
          </a:lstStyle>
          <a:p>
            <a:r>
              <a:rPr lang="nl-NL" noProof="0" dirty="0"/>
              <a:t>Hoofdstuktitel of Quote slide.</a:t>
            </a:r>
            <a:br>
              <a:rPr lang="nl-NL" noProof="0" dirty="0"/>
            </a:br>
            <a:r>
              <a:rPr lang="nl-NL" noProof="0" dirty="0"/>
              <a:t>(Vul Naam Achternaam en Functie niet in, </a:t>
            </a:r>
            <a:br>
              <a:rPr lang="nl-NL" noProof="0" dirty="0"/>
            </a:br>
            <a:r>
              <a:rPr lang="nl-NL" noProof="0" dirty="0"/>
              <a:t>in geval van hoofdstuktitel.)</a:t>
            </a:r>
          </a:p>
        </p:txBody>
      </p:sp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509A3404-C322-574D-996D-93CFC22960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78225" y="5640784"/>
            <a:ext cx="5038725" cy="217169"/>
          </a:xfrm>
          <a:prstGeom prst="rect">
            <a:avLst/>
          </a:prstGeom>
        </p:spPr>
        <p:txBody>
          <a:bodyPr/>
          <a:lstStyle>
            <a:lvl1pPr algn="ctr">
              <a:defRPr sz="12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 dirty="0"/>
              <a:t>Naam Achternaam</a:t>
            </a:r>
          </a:p>
        </p:txBody>
      </p:sp>
      <p:sp>
        <p:nvSpPr>
          <p:cNvPr id="35" name="Tijdelijke aanduiding voor tekst 34">
            <a:extLst>
              <a:ext uri="{FF2B5EF4-FFF2-40B4-BE49-F238E27FC236}">
                <a16:creationId xmlns:a16="http://schemas.microsoft.com/office/drawing/2014/main" id="{D6F025CA-08AA-BB4D-A7AA-3CD26CC85F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78225" y="5865904"/>
            <a:ext cx="5038725" cy="270592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Functie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6C4C691-E650-7E4D-A702-B3B4817425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232" y="6001199"/>
            <a:ext cx="1727310" cy="67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222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11">
          <p15:clr>
            <a:srgbClr val="FBAE40"/>
          </p15:clr>
        </p15:guide>
        <p15:guide id="7" pos="6200">
          <p15:clr>
            <a:srgbClr val="FBAE40"/>
          </p15:clr>
        </p15:guide>
        <p15:guide id="8" pos="6290">
          <p15:clr>
            <a:srgbClr val="FBAE40"/>
          </p15:clr>
        </p15:guide>
        <p15:guide id="9" pos="4998">
          <p15:clr>
            <a:srgbClr val="FBAE40"/>
          </p15:clr>
        </p15:guide>
        <p15:guide id="10" pos="3864">
          <p15:clr>
            <a:srgbClr val="FBAE40"/>
          </p15:clr>
        </p15:guide>
        <p15:guide id="11" pos="3773">
          <p15:clr>
            <a:srgbClr val="FBAE40"/>
          </p15:clr>
        </p15:guide>
        <p15:guide id="12" pos="2662">
          <p15:clr>
            <a:srgbClr val="FBAE40"/>
          </p15:clr>
        </p15:guide>
        <p15:guide id="13" pos="2571">
          <p15:clr>
            <a:srgbClr val="FBAE40"/>
          </p15:clr>
        </p15:guide>
        <p15:guide id="14" pos="1460">
          <p15:clr>
            <a:srgbClr val="FBAE40"/>
          </p15:clr>
        </p15:guide>
        <p15:guide id="15" pos="1346">
          <p15:clr>
            <a:srgbClr val="FBAE40"/>
          </p15:clr>
        </p15:guide>
        <p15:guide id="16" orient="horz" pos="754">
          <p15:clr>
            <a:srgbClr val="FBAE40"/>
          </p15:clr>
        </p15:guide>
        <p15:guide id="17" orient="horz" pos="211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/ citaat + afbeelding rechts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>
            <a:extLst>
              <a:ext uri="{FF2B5EF4-FFF2-40B4-BE49-F238E27FC236}">
                <a16:creationId xmlns:a16="http://schemas.microsoft.com/office/drawing/2014/main" id="{2133EB5A-69B9-1740-8101-0C004BB7D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8138" y="371475"/>
            <a:ext cx="5580062" cy="4320000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4100" b="0" i="1" smtClean="0">
                <a:effectLst/>
                <a:latin typeface="Merriweather Light" pitchFamily="2" charset="77"/>
              </a:defRPr>
            </a:lvl1pPr>
          </a:lstStyle>
          <a:p>
            <a:r>
              <a:rPr lang="nl-NL" noProof="0" dirty="0"/>
              <a:t>Hoofdstuktitel of Quote slide. (Vul Naam Achternaam </a:t>
            </a:r>
            <a:br>
              <a:rPr lang="nl-NL" noProof="0" dirty="0"/>
            </a:br>
            <a:r>
              <a:rPr lang="nl-NL" noProof="0" dirty="0"/>
              <a:t>en Functie niet in, </a:t>
            </a:r>
            <a:br>
              <a:rPr lang="nl-NL" noProof="0" dirty="0"/>
            </a:br>
            <a:r>
              <a:rPr lang="nl-NL" noProof="0" dirty="0"/>
              <a:t>in geval van hoofdstuktitel.)</a:t>
            </a:r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BA2A577-21F1-7046-AA42-DF49AEC8BC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76975" y="368301"/>
            <a:ext cx="5581650" cy="5632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Klik op icoontje om een beeld in te voegen</a:t>
            </a:r>
          </a:p>
        </p:txBody>
      </p:sp>
      <p:sp>
        <p:nvSpPr>
          <p:cNvPr id="6" name="Tijdelijke aanduiding voor tekst 32">
            <a:extLst>
              <a:ext uri="{FF2B5EF4-FFF2-40B4-BE49-F238E27FC236}">
                <a16:creationId xmlns:a16="http://schemas.microsoft.com/office/drawing/2014/main" id="{8A6E6E10-CABC-FF47-8209-224B9E9C5A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8138" y="5498552"/>
            <a:ext cx="5580062" cy="217169"/>
          </a:xfrm>
          <a:prstGeom prst="rect">
            <a:avLst/>
          </a:prstGeom>
        </p:spPr>
        <p:txBody>
          <a:bodyPr/>
          <a:lstStyle>
            <a:lvl1pPr algn="l">
              <a:defRPr sz="12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 dirty="0"/>
              <a:t>Naam Achternaam</a:t>
            </a:r>
          </a:p>
        </p:txBody>
      </p:sp>
      <p:sp>
        <p:nvSpPr>
          <p:cNvPr id="7" name="Tijdelijke aanduiding voor tekst 34">
            <a:extLst>
              <a:ext uri="{FF2B5EF4-FFF2-40B4-BE49-F238E27FC236}">
                <a16:creationId xmlns:a16="http://schemas.microsoft.com/office/drawing/2014/main" id="{79749A39-F36C-EA43-9B19-3B58CEBDFC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5715721"/>
            <a:ext cx="5580062" cy="270592"/>
          </a:xfrm>
          <a:prstGeom prst="rect">
            <a:avLst/>
          </a:prstGeom>
        </p:spPr>
        <p:txBody>
          <a:bodyPr/>
          <a:lstStyle>
            <a:lvl1pPr algn="l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Functie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9783556-A599-7642-ACCF-EBF61ABD3E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232" y="6001199"/>
            <a:ext cx="1727310" cy="67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335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/ citaat + afbeelding links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>
            <a:extLst>
              <a:ext uri="{FF2B5EF4-FFF2-40B4-BE49-F238E27FC236}">
                <a16:creationId xmlns:a16="http://schemas.microsoft.com/office/drawing/2014/main" id="{2133EB5A-69B9-1740-8101-0C004BB7D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78563" y="371475"/>
            <a:ext cx="5580062" cy="4320000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4100" b="0" i="1" smtClean="0">
                <a:effectLst/>
                <a:latin typeface="Merriweather Light" pitchFamily="2" charset="77"/>
              </a:defRPr>
            </a:lvl1pPr>
          </a:lstStyle>
          <a:p>
            <a:r>
              <a:rPr lang="nl-NL" noProof="0" dirty="0"/>
              <a:t>Hoofdstuktitel of Quote slide. (Vul Naam Achternaam </a:t>
            </a:r>
            <a:br>
              <a:rPr lang="nl-NL" noProof="0" dirty="0"/>
            </a:br>
            <a:r>
              <a:rPr lang="nl-NL" noProof="0" dirty="0"/>
              <a:t>en Functie niet in, </a:t>
            </a:r>
            <a:br>
              <a:rPr lang="nl-NL" noProof="0" dirty="0"/>
            </a:br>
            <a:r>
              <a:rPr lang="nl-NL" noProof="0" dirty="0"/>
              <a:t>in geval van hoofdstuktitel.)</a:t>
            </a:r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BA2A577-21F1-7046-AA42-DF49AEC8BC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36550" y="368301"/>
            <a:ext cx="5581650" cy="5632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Klik op icoontje om een beeld in te voegen</a:t>
            </a:r>
          </a:p>
        </p:txBody>
      </p:sp>
      <p:sp>
        <p:nvSpPr>
          <p:cNvPr id="6" name="Tijdelijke aanduiding voor tekst 32">
            <a:extLst>
              <a:ext uri="{FF2B5EF4-FFF2-40B4-BE49-F238E27FC236}">
                <a16:creationId xmlns:a16="http://schemas.microsoft.com/office/drawing/2014/main" id="{8A6E6E10-CABC-FF47-8209-224B9E9C5A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78563" y="5530399"/>
            <a:ext cx="5580062" cy="217169"/>
          </a:xfrm>
          <a:prstGeom prst="rect">
            <a:avLst/>
          </a:prstGeom>
        </p:spPr>
        <p:txBody>
          <a:bodyPr/>
          <a:lstStyle>
            <a:lvl1pPr algn="l">
              <a:defRPr sz="12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/>
              <a:t>Naam Achternaam</a:t>
            </a:r>
          </a:p>
        </p:txBody>
      </p:sp>
      <p:sp>
        <p:nvSpPr>
          <p:cNvPr id="7" name="Tijdelijke aanduiding voor tekst 34">
            <a:extLst>
              <a:ext uri="{FF2B5EF4-FFF2-40B4-BE49-F238E27FC236}">
                <a16:creationId xmlns:a16="http://schemas.microsoft.com/office/drawing/2014/main" id="{79749A39-F36C-EA43-9B19-3B58CEBDFC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8563" y="5747568"/>
            <a:ext cx="5580062" cy="270592"/>
          </a:xfrm>
          <a:prstGeom prst="rect">
            <a:avLst/>
          </a:prstGeom>
        </p:spPr>
        <p:txBody>
          <a:bodyPr/>
          <a:lstStyle>
            <a:lvl1pPr algn="l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Functie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44CB5340-F631-0A47-A85F-6329C7C3DC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232" y="6001199"/>
            <a:ext cx="1727310" cy="67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920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sclaimer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D278E6B7-4B8C-0B48-B1AE-D598879CF0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9688" y="2439285"/>
            <a:ext cx="6951345" cy="198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267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7" pos="6200">
          <p15:clr>
            <a:srgbClr val="FBAE40"/>
          </p15:clr>
        </p15:guide>
        <p15:guide id="8" pos="6290">
          <p15:clr>
            <a:srgbClr val="FBAE40"/>
          </p15:clr>
        </p15:guide>
        <p15:guide id="10" pos="3864">
          <p15:clr>
            <a:srgbClr val="FBAE40"/>
          </p15:clr>
        </p15:guide>
        <p15:guide id="11" pos="3773">
          <p15:clr>
            <a:srgbClr val="FBAE40"/>
          </p15:clr>
        </p15:guide>
        <p15:guide id="12" pos="2662">
          <p15:clr>
            <a:srgbClr val="FBAE40"/>
          </p15:clr>
        </p15:guide>
        <p15:guide id="13" pos="2571">
          <p15:clr>
            <a:srgbClr val="FBAE40"/>
          </p15:clr>
        </p15:guide>
        <p15:guide id="14" pos="1460">
          <p15:clr>
            <a:srgbClr val="FBAE40"/>
          </p15:clr>
        </p15:guide>
        <p15:guide id="15" pos="1346">
          <p15:clr>
            <a:srgbClr val="FBAE40"/>
          </p15:clr>
        </p15:guide>
        <p15:guide id="16" orient="horz" pos="754">
          <p15:clr>
            <a:srgbClr val="FBAE40"/>
          </p15:clr>
        </p15:guide>
        <p15:guide id="17" orient="horz" pos="2115">
          <p15:clr>
            <a:srgbClr val="FBAE40"/>
          </p15:clr>
        </p15:guide>
        <p15:guide id="22" pos="5134">
          <p15:clr>
            <a:srgbClr val="FBAE40"/>
          </p15:clr>
        </p15:guide>
        <p15:guide id="23" pos="5043">
          <p15:clr>
            <a:srgbClr val="FBAE40"/>
          </p15:clr>
        </p15:guide>
        <p15:guide id="24" orient="horz" pos="377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sclaimer met partner logos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A8F88B1F-2A7A-2844-A29A-F6DE12C6FF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1056" y="1816099"/>
            <a:ext cx="5651500" cy="1612900"/>
          </a:xfrm>
          <a:prstGeom prst="rect">
            <a:avLst/>
          </a:prstGeom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28A18AD-5A53-604A-828F-2DDF987EA4B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37821" y="4117423"/>
            <a:ext cx="2438892" cy="1012671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b="0" i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Plaats hier partner-logo</a:t>
            </a:r>
          </a:p>
        </p:txBody>
      </p:sp>
      <p:sp>
        <p:nvSpPr>
          <p:cNvPr id="4" name="Tijdelijke aanduiding voor afbeelding 2">
            <a:extLst>
              <a:ext uri="{FF2B5EF4-FFF2-40B4-BE49-F238E27FC236}">
                <a16:creationId xmlns:a16="http://schemas.microsoft.com/office/drawing/2014/main" id="{497FD800-B260-944F-BA0B-866105043D4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877360" y="4117423"/>
            <a:ext cx="2438892" cy="1012671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b="0" i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Plaats hier partner-logo</a:t>
            </a:r>
          </a:p>
        </p:txBody>
      </p:sp>
      <p:sp>
        <p:nvSpPr>
          <p:cNvPr id="5" name="Tijdelijke aanduiding voor afbeelding 2">
            <a:extLst>
              <a:ext uri="{FF2B5EF4-FFF2-40B4-BE49-F238E27FC236}">
                <a16:creationId xmlns:a16="http://schemas.microsoft.com/office/drawing/2014/main" id="{81818438-7F09-6548-8FF9-E07415B0704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404551" y="4117423"/>
            <a:ext cx="2438892" cy="1012671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b="0" i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Plaats hier partner-logo</a:t>
            </a:r>
          </a:p>
        </p:txBody>
      </p:sp>
      <p:sp>
        <p:nvSpPr>
          <p:cNvPr id="7" name="Tijdelijke aanduiding voor tekst 34">
            <a:extLst>
              <a:ext uri="{FF2B5EF4-FFF2-40B4-BE49-F238E27FC236}">
                <a16:creationId xmlns:a16="http://schemas.microsoft.com/office/drawing/2014/main" id="{2AF5D89D-CC53-E34F-BDE2-84447EC412A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317519" y="3740461"/>
            <a:ext cx="7560136" cy="27059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 b="0" i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GB" noProof="0" dirty="0"/>
              <a:t>Partners</a:t>
            </a:r>
          </a:p>
        </p:txBody>
      </p:sp>
      <p:sp>
        <p:nvSpPr>
          <p:cNvPr id="8" name="Tijdelijke aanduiding voor afbeelding 2">
            <a:extLst>
              <a:ext uri="{FF2B5EF4-FFF2-40B4-BE49-F238E27FC236}">
                <a16:creationId xmlns:a16="http://schemas.microsoft.com/office/drawing/2014/main" id="{6F094E10-FD5E-0A48-A1CD-1D1162F799E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348607" y="5244036"/>
            <a:ext cx="2438892" cy="1012671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b="0" i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Plaats hier partner-logo</a:t>
            </a:r>
          </a:p>
        </p:txBody>
      </p:sp>
      <p:sp>
        <p:nvSpPr>
          <p:cNvPr id="9" name="Tijdelijke aanduiding voor afbeelding 2">
            <a:extLst>
              <a:ext uri="{FF2B5EF4-FFF2-40B4-BE49-F238E27FC236}">
                <a16:creationId xmlns:a16="http://schemas.microsoft.com/office/drawing/2014/main" id="{39EE4EE1-9BE1-BE4E-B62B-0A7D3F5919F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877360" y="5244036"/>
            <a:ext cx="2438892" cy="1012671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b="0" i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Plaats hier partner-logo</a:t>
            </a:r>
          </a:p>
        </p:txBody>
      </p:sp>
      <p:sp>
        <p:nvSpPr>
          <p:cNvPr id="10" name="Tijdelijke aanduiding voor afbeelding 2">
            <a:extLst>
              <a:ext uri="{FF2B5EF4-FFF2-40B4-BE49-F238E27FC236}">
                <a16:creationId xmlns:a16="http://schemas.microsoft.com/office/drawing/2014/main" id="{C7198156-6E79-F349-B112-02B24F2BB725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406113" y="5244036"/>
            <a:ext cx="2438892" cy="1012671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b="0" i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Plaats hier partner-logo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7E1F2805-DE23-7740-80B0-C6AC1A27EFC1}"/>
              </a:ext>
            </a:extLst>
          </p:cNvPr>
          <p:cNvCxnSpPr>
            <a:cxnSpLocks/>
          </p:cNvCxnSpPr>
          <p:nvPr userDrawn="1"/>
        </p:nvCxnSpPr>
        <p:spPr>
          <a:xfrm>
            <a:off x="2317519" y="4011053"/>
            <a:ext cx="75601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373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7" pos="6200">
          <p15:clr>
            <a:srgbClr val="FBAE40"/>
          </p15:clr>
        </p15:guide>
        <p15:guide id="8" pos="6290">
          <p15:clr>
            <a:srgbClr val="FBAE40"/>
          </p15:clr>
        </p15:guide>
        <p15:guide id="10" pos="3864">
          <p15:clr>
            <a:srgbClr val="FBAE40"/>
          </p15:clr>
        </p15:guide>
        <p15:guide id="11" pos="3773">
          <p15:clr>
            <a:srgbClr val="FBAE40"/>
          </p15:clr>
        </p15:guide>
        <p15:guide id="12" pos="2662">
          <p15:clr>
            <a:srgbClr val="FBAE40"/>
          </p15:clr>
        </p15:guide>
        <p15:guide id="13" pos="2571">
          <p15:clr>
            <a:srgbClr val="FBAE40"/>
          </p15:clr>
        </p15:guide>
        <p15:guide id="14" pos="1460">
          <p15:clr>
            <a:srgbClr val="FBAE40"/>
          </p15:clr>
        </p15:guide>
        <p15:guide id="15" pos="1346">
          <p15:clr>
            <a:srgbClr val="FBAE40"/>
          </p15:clr>
        </p15:guide>
        <p15:guide id="16" orient="horz" pos="754">
          <p15:clr>
            <a:srgbClr val="FBAE40"/>
          </p15:clr>
        </p15:guide>
        <p15:guide id="17" orient="horz" pos="2115">
          <p15:clr>
            <a:srgbClr val="FBAE40"/>
          </p15:clr>
        </p15:guide>
        <p15:guide id="22" pos="5134">
          <p15:clr>
            <a:srgbClr val="FBAE40"/>
          </p15:clr>
        </p15:guide>
        <p15:guide id="23" pos="5043">
          <p15:clr>
            <a:srgbClr val="FBAE40"/>
          </p15:clr>
        </p15:guide>
        <p15:guide id="24" orient="horz" pos="377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g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629CA342-5E55-4942-8FD1-EBC7E6AFA3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232" y="6001199"/>
            <a:ext cx="1727310" cy="67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04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34">
          <p15:clr>
            <a:srgbClr val="FBAE40"/>
          </p15:clr>
        </p15:guide>
        <p15:guide id="7" pos="6200">
          <p15:clr>
            <a:srgbClr val="FBAE40"/>
          </p15:clr>
        </p15:guide>
        <p15:guide id="8" pos="6290">
          <p15:clr>
            <a:srgbClr val="FBAE40"/>
          </p15:clr>
        </p15:guide>
        <p15:guide id="9" pos="5043">
          <p15:clr>
            <a:srgbClr val="FBAE40"/>
          </p15:clr>
        </p15:guide>
        <p15:guide id="10" pos="3864">
          <p15:clr>
            <a:srgbClr val="FBAE40"/>
          </p15:clr>
        </p15:guide>
        <p15:guide id="11" pos="3773">
          <p15:clr>
            <a:srgbClr val="FBAE40"/>
          </p15:clr>
        </p15:guide>
        <p15:guide id="12" pos="2662">
          <p15:clr>
            <a:srgbClr val="FBAE40"/>
          </p15:clr>
        </p15:guide>
        <p15:guide id="13" pos="2571">
          <p15:clr>
            <a:srgbClr val="FBAE40"/>
          </p15:clr>
        </p15:guide>
        <p15:guide id="14" pos="1460">
          <p15:clr>
            <a:srgbClr val="FBAE40"/>
          </p15:clr>
        </p15:guide>
        <p15:guide id="15" pos="1346">
          <p15:clr>
            <a:srgbClr val="FBAE40"/>
          </p15:clr>
        </p15:guide>
        <p15:guide id="16" orient="horz" pos="754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377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 wi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9F183073-10E5-1148-8165-AEA6349E14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5375" y="512910"/>
            <a:ext cx="1853435" cy="2160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F4D62D96-7CE2-2344-B4CA-17FC5B3B9FCF}" type="datetime1">
              <a:rPr lang="nl-NL" noProof="0" smtClean="0"/>
              <a:t>1-12-2022</a:t>
            </a:fld>
            <a:endParaRPr lang="nl-NL" noProof="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D0FC209-A5EA-0147-8CC1-DEEC093C72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3291" y="1196750"/>
            <a:ext cx="11374639" cy="4603578"/>
          </a:xfrm>
          <a:prstGeom prst="rect">
            <a:avLst/>
          </a:prstGeom>
        </p:spPr>
        <p:txBody>
          <a:bodyPr anchor="ctr" anchorCtr="0"/>
          <a:lstStyle>
            <a:lvl1pPr algn="ctr">
              <a:defRPr sz="4100" b="0" i="1">
                <a:latin typeface="Merriweather Light" pitchFamily="2" charset="77"/>
              </a:defRPr>
            </a:lvl1pPr>
          </a:lstStyle>
          <a:p>
            <a:r>
              <a:rPr lang="nl-NL" noProof="0" dirty="0"/>
              <a:t>Plaats hier een titel</a:t>
            </a:r>
            <a:br>
              <a:rPr lang="nl-NL" noProof="0" dirty="0"/>
            </a:br>
            <a:r>
              <a:rPr lang="nl-NL" noProof="0" dirty="0"/>
              <a:t>die de aandacht vraagt</a:t>
            </a:r>
          </a:p>
        </p:txBody>
      </p:sp>
      <p:sp>
        <p:nvSpPr>
          <p:cNvPr id="14" name="Tijdelijke aanduiding voor tekst 30">
            <a:extLst>
              <a:ext uri="{FF2B5EF4-FFF2-40B4-BE49-F238E27FC236}">
                <a16:creationId xmlns:a16="http://schemas.microsoft.com/office/drawing/2014/main" id="{51C6920E-2404-FC40-988B-4BB1412D06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70048" y="501834"/>
            <a:ext cx="6820154" cy="227101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nl-NL" sz="1200" b="0" i="0" u="none" strike="noStrike" cap="all" spc="50" baseline="0" smtClean="0">
                <a:solidFill>
                  <a:schemeClr val="tx2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Naam sub-afzender</a:t>
            </a:r>
          </a:p>
        </p:txBody>
      </p:sp>
      <p:sp>
        <p:nvSpPr>
          <p:cNvPr id="15" name="Tijdelijke aanduiding voor tekst 32">
            <a:extLst>
              <a:ext uri="{FF2B5EF4-FFF2-40B4-BE49-F238E27FC236}">
                <a16:creationId xmlns:a16="http://schemas.microsoft.com/office/drawing/2014/main" id="{E9C4D7DF-C2D6-2444-A1B2-F13AB0C20B3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78225" y="5800328"/>
            <a:ext cx="5038725" cy="217169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/>
              <a:t>Naam Achternaam</a:t>
            </a:r>
          </a:p>
        </p:txBody>
      </p:sp>
      <p:sp>
        <p:nvSpPr>
          <p:cNvPr id="16" name="Tijdelijke aanduiding voor tekst 34">
            <a:extLst>
              <a:ext uri="{FF2B5EF4-FFF2-40B4-BE49-F238E27FC236}">
                <a16:creationId xmlns:a16="http://schemas.microsoft.com/office/drawing/2014/main" id="{817F154B-050E-E24D-A94F-C5AD3C5577A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78225" y="6017497"/>
            <a:ext cx="5038725" cy="270592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/>
              <a:t>Functie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9D95349-05AA-2B4F-ABED-044A01FC07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432"/>
            <a:ext cx="3240659" cy="127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442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11">
          <p15:clr>
            <a:srgbClr val="FBAE40"/>
          </p15:clr>
        </p15:guide>
        <p15:guide id="7" pos="6200">
          <p15:clr>
            <a:srgbClr val="FBAE40"/>
          </p15:clr>
        </p15:guide>
        <p15:guide id="8" pos="6290">
          <p15:clr>
            <a:srgbClr val="FBAE40"/>
          </p15:clr>
        </p15:guide>
        <p15:guide id="9" pos="4998">
          <p15:clr>
            <a:srgbClr val="FBAE40"/>
          </p15:clr>
        </p15:guide>
        <p15:guide id="10" pos="3864">
          <p15:clr>
            <a:srgbClr val="FBAE40"/>
          </p15:clr>
        </p15:guide>
        <p15:guide id="11" pos="3773">
          <p15:clr>
            <a:srgbClr val="FBAE40"/>
          </p15:clr>
        </p15:guide>
        <p15:guide id="12" pos="2662">
          <p15:clr>
            <a:srgbClr val="FBAE40"/>
          </p15:clr>
        </p15:guide>
        <p15:guide id="13" pos="2571">
          <p15:clr>
            <a:srgbClr val="FBAE40"/>
          </p15:clr>
        </p15:guide>
        <p15:guide id="14" pos="1460">
          <p15:clr>
            <a:srgbClr val="FBAE40"/>
          </p15:clr>
        </p15:guide>
        <p15:guide id="15" pos="1346">
          <p15:clr>
            <a:srgbClr val="FBAE40"/>
          </p15:clr>
        </p15:guide>
        <p15:guide id="16" orient="horz" pos="754">
          <p15:clr>
            <a:srgbClr val="FBAE40"/>
          </p15:clr>
        </p15:guide>
        <p15:guide id="17" orient="horz" pos="211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 wit + afbeelding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9F183073-10E5-1148-8165-AEA6349E14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71903" y="512910"/>
            <a:ext cx="1866907" cy="2160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E8B8C369-1FE7-A843-9B43-8D475A19F863}" type="datetime1">
              <a:rPr lang="nl-NL" noProof="0" smtClean="0"/>
              <a:t>1-12-2022</a:t>
            </a:fld>
            <a:endParaRPr lang="nl-NL" noProof="0" dirty="0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2133EB5A-69B9-1740-8101-0C004BB7D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3733" y="1196750"/>
            <a:ext cx="5584468" cy="4603578"/>
          </a:xfrm>
          <a:prstGeom prst="rect">
            <a:avLst/>
          </a:prstGeom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100" b="0" i="1">
                <a:latin typeface="Merriweather Light" pitchFamily="2" charset="77"/>
              </a:defRPr>
            </a:lvl1pPr>
          </a:lstStyle>
          <a:p>
            <a:r>
              <a:rPr lang="nl-NL" noProof="0" dirty="0"/>
              <a:t>Plaats hier een titel die de aandacht vraagt</a:t>
            </a:r>
          </a:p>
        </p:txBody>
      </p:sp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509A3404-C322-574D-996D-93CFC22960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3732" y="6084055"/>
            <a:ext cx="5584468" cy="217169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 dirty="0"/>
              <a:t>Naam Achternaam</a:t>
            </a:r>
          </a:p>
        </p:txBody>
      </p:sp>
      <p:sp>
        <p:nvSpPr>
          <p:cNvPr id="35" name="Tijdelijke aanduiding voor tekst 34">
            <a:extLst>
              <a:ext uri="{FF2B5EF4-FFF2-40B4-BE49-F238E27FC236}">
                <a16:creationId xmlns:a16="http://schemas.microsoft.com/office/drawing/2014/main" id="{D6F025CA-08AA-BB4D-A7AA-3CD26CC85F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6550" y="6309175"/>
            <a:ext cx="5581650" cy="270592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Functie</a:t>
            </a:r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0899AEA0-D03E-3444-8E81-C754D975C6B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76975" y="1196751"/>
            <a:ext cx="5562600" cy="5292950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Klik op icoontje om een beeld in te voegen</a:t>
            </a:r>
          </a:p>
        </p:txBody>
      </p:sp>
      <p:sp>
        <p:nvSpPr>
          <p:cNvPr id="14" name="Tijdelijke aanduiding voor tekst 30">
            <a:extLst>
              <a:ext uri="{FF2B5EF4-FFF2-40B4-BE49-F238E27FC236}">
                <a16:creationId xmlns:a16="http://schemas.microsoft.com/office/drawing/2014/main" id="{E9603F35-3EF2-CA47-993A-7691CF422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70048" y="501834"/>
            <a:ext cx="6820154" cy="227101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nl-NL" sz="1200" b="0" i="0" u="none" strike="noStrike" cap="all" spc="50" baseline="0" smtClean="0">
                <a:solidFill>
                  <a:schemeClr val="tx2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Naam sub-afzender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7530EC65-33C2-034E-BD3C-E88776401B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432"/>
            <a:ext cx="3240659" cy="127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9579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20" orient="horz" pos="754">
          <p15:clr>
            <a:srgbClr val="FBAE40"/>
          </p15:clr>
        </p15:guide>
        <p15:guide id="21" orient="horz" pos="211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leen teks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1270293-C2BD-3C44-8B10-DA413454F5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232" y="6001199"/>
            <a:ext cx="1727310" cy="679159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C1824C1D-4906-3A4A-B5A7-7CF6C4EB7B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17750" y="1196975"/>
            <a:ext cx="7559675" cy="1253617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2300" b="1" i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 dirty="0"/>
              <a:t>Titel</a:t>
            </a:r>
          </a:p>
        </p:txBody>
      </p:sp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5E1B5542-E518-FB47-95E8-2B71A026A2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17750" y="2450593"/>
            <a:ext cx="7559675" cy="344331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nl-NL" sz="2200" b="0" i="0" smtClean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 err="1"/>
              <a:t>Molorepudit</a:t>
            </a:r>
            <a:r>
              <a:rPr lang="nl-NL" noProof="0" dirty="0"/>
              <a:t> </a:t>
            </a:r>
            <a:r>
              <a:rPr lang="nl-NL" noProof="0" dirty="0" err="1"/>
              <a:t>ressimus</a:t>
            </a:r>
            <a:r>
              <a:rPr lang="nl-NL" noProof="0" dirty="0"/>
              <a:t> </a:t>
            </a:r>
            <a:r>
              <a:rPr lang="nl-NL" noProof="0" dirty="0" err="1"/>
              <a:t>exeri</a:t>
            </a:r>
            <a:r>
              <a:rPr lang="nl-NL" noProof="0" dirty="0"/>
              <a:t> </a:t>
            </a:r>
            <a:r>
              <a:rPr lang="nl-NL" noProof="0" dirty="0" err="1"/>
              <a:t>nus</a:t>
            </a:r>
            <a:r>
              <a:rPr lang="nl-NL" noProof="0" dirty="0"/>
              <a:t> et </a:t>
            </a:r>
            <a:r>
              <a:rPr lang="nl-NL" noProof="0" dirty="0" err="1"/>
              <a:t>ipienda</a:t>
            </a:r>
            <a:r>
              <a:rPr lang="nl-NL" noProof="0" dirty="0"/>
              <a:t> et </a:t>
            </a:r>
            <a:r>
              <a:rPr lang="nl-NL" noProof="0" dirty="0" err="1"/>
              <a:t>adiantot</a:t>
            </a:r>
            <a:r>
              <a:rPr lang="nl-NL" noProof="0" dirty="0"/>
              <a:t> </a:t>
            </a:r>
            <a:r>
              <a:rPr lang="nl-NL" noProof="0" dirty="0" err="1"/>
              <a:t>Ique</a:t>
            </a:r>
            <a:r>
              <a:rPr lang="nl-NL" noProof="0" dirty="0"/>
              <a:t> </a:t>
            </a:r>
            <a:r>
              <a:rPr lang="nl-NL" noProof="0" dirty="0" err="1"/>
              <a:t>niminti</a:t>
            </a:r>
            <a:r>
              <a:rPr lang="nl-NL" noProof="0" dirty="0"/>
              <a:t> </a:t>
            </a:r>
            <a:r>
              <a:rPr lang="nl-NL" noProof="0" dirty="0" err="1"/>
              <a:t>nonsendaecae</a:t>
            </a:r>
            <a:r>
              <a:rPr lang="nl-NL" noProof="0" dirty="0"/>
              <a:t> </a:t>
            </a:r>
            <a:r>
              <a:rPr lang="nl-NL" noProof="0" dirty="0" err="1"/>
              <a:t>volor</a:t>
            </a:r>
            <a:r>
              <a:rPr lang="nl-NL" noProof="0" dirty="0"/>
              <a:t> a ad et ut </a:t>
            </a:r>
            <a:r>
              <a:rPr lang="nl-NL" noProof="0" dirty="0" err="1"/>
              <a:t>eum</a:t>
            </a:r>
            <a:r>
              <a:rPr lang="nl-NL" noProof="0" dirty="0"/>
              <a:t> se pos mos </a:t>
            </a:r>
            <a:r>
              <a:rPr lang="nl-NL" noProof="0" dirty="0" err="1"/>
              <a:t>sed</a:t>
            </a:r>
            <a:r>
              <a:rPr lang="nl-NL" noProof="0" dirty="0"/>
              <a:t> </a:t>
            </a:r>
            <a:r>
              <a:rPr lang="nl-NL" noProof="0" dirty="0" err="1"/>
              <a:t>ulpa</a:t>
            </a:r>
            <a:r>
              <a:rPr lang="nl-NL" noProof="0" dirty="0"/>
              <a:t> </a:t>
            </a:r>
            <a:r>
              <a:rPr lang="nl-NL" noProof="0" dirty="0" err="1"/>
              <a:t>vitas</a:t>
            </a:r>
            <a:r>
              <a:rPr lang="nl-NL" noProof="0" dirty="0"/>
              <a:t> </a:t>
            </a:r>
            <a:r>
              <a:rPr lang="nl-NL" noProof="0" dirty="0" err="1"/>
              <a:t>aut</a:t>
            </a:r>
            <a:r>
              <a:rPr lang="nl-NL" noProof="0" dirty="0"/>
              <a:t> </a:t>
            </a:r>
            <a:r>
              <a:rPr lang="nl-NL" noProof="0" dirty="0" err="1"/>
              <a:t>quia</a:t>
            </a:r>
            <a:r>
              <a:rPr lang="nl-NL" noProof="0" dirty="0"/>
              <a:t> </a:t>
            </a:r>
            <a:r>
              <a:rPr lang="nl-NL" noProof="0" dirty="0" err="1"/>
              <a:t>doluptio</a:t>
            </a:r>
            <a:r>
              <a:rPr lang="nl-NL" noProof="0" dirty="0"/>
              <a:t> </a:t>
            </a:r>
            <a:r>
              <a:rPr lang="nl-NL" noProof="0" dirty="0" err="1"/>
              <a:t>iduciis</a:t>
            </a:r>
            <a:r>
              <a:rPr lang="nl-NL" noProof="0" dirty="0"/>
              <a:t> </a:t>
            </a:r>
            <a:r>
              <a:rPr lang="nl-NL" noProof="0" dirty="0" err="1"/>
              <a:t>sedis</a:t>
            </a:r>
            <a:r>
              <a:rPr lang="nl-NL" noProof="0" dirty="0"/>
              <a:t> </a:t>
            </a:r>
            <a:r>
              <a:rPr lang="nl-NL" noProof="0" dirty="0" err="1"/>
              <a:t>sitat</a:t>
            </a:r>
            <a:r>
              <a:rPr lang="nl-NL" noProof="0" dirty="0"/>
              <a:t> es </a:t>
            </a:r>
            <a:r>
              <a:rPr lang="nl-NL" noProof="0" dirty="0" err="1"/>
              <a:t>nihition</a:t>
            </a:r>
            <a:r>
              <a:rPr lang="nl-NL" noProof="0" dirty="0"/>
              <a:t> </a:t>
            </a:r>
            <a:r>
              <a:rPr lang="nl-NL" noProof="0" dirty="0" err="1"/>
              <a:t>nonsecturi</a:t>
            </a:r>
            <a:r>
              <a:rPr lang="nl-NL" noProof="0" dirty="0"/>
              <a:t> </a:t>
            </a:r>
            <a:r>
              <a:rPr lang="nl-NL" noProof="0" dirty="0" err="1"/>
              <a:t>officidis</a:t>
            </a:r>
            <a:r>
              <a:rPr lang="nl-NL" noProof="0" dirty="0"/>
              <a:t> ex et que </a:t>
            </a:r>
            <a:r>
              <a:rPr lang="nl-NL" noProof="0" dirty="0" err="1"/>
              <a:t>esecto</a:t>
            </a:r>
            <a:r>
              <a:rPr lang="nl-NL" noProof="0" dirty="0"/>
              <a:t> </a:t>
            </a:r>
            <a:r>
              <a:rPr lang="nl-NL" noProof="0" dirty="0" err="1"/>
              <a:t>dolorumenis</a:t>
            </a:r>
            <a:r>
              <a:rPr lang="nl-NL" noProof="0" dirty="0"/>
              <a:t> </a:t>
            </a:r>
            <a:r>
              <a:rPr lang="nl-NL" noProof="0" dirty="0" err="1"/>
              <a:t>aritat</a:t>
            </a:r>
            <a:r>
              <a:rPr lang="nl-NL" noProof="0" dirty="0"/>
              <a:t> et des </a:t>
            </a:r>
            <a:r>
              <a:rPr lang="nl-NL" noProof="0" dirty="0" err="1"/>
              <a:t>earcit</a:t>
            </a:r>
            <a:r>
              <a:rPr lang="nl-NL" noProof="0" dirty="0"/>
              <a:t>, </a:t>
            </a:r>
            <a:r>
              <a:rPr lang="nl-NL" noProof="0" dirty="0" err="1"/>
              <a:t>ium</a:t>
            </a:r>
            <a:r>
              <a:rPr lang="nl-NL" noProof="0" dirty="0"/>
              <a:t> ad </a:t>
            </a:r>
            <a:r>
              <a:rPr lang="nl-NL" noProof="0" dirty="0" err="1"/>
              <a:t>quam</a:t>
            </a:r>
            <a:r>
              <a:rPr lang="nl-NL" noProof="0" dirty="0"/>
              <a:t> </a:t>
            </a:r>
            <a:r>
              <a:rPr lang="nl-NL" noProof="0" dirty="0" err="1"/>
              <a:t>faccupt</a:t>
            </a:r>
            <a:r>
              <a:rPr lang="nl-NL" noProof="0" dirty="0"/>
              <a:t> </a:t>
            </a:r>
            <a:r>
              <a:rPr lang="nl-NL" noProof="0" dirty="0" err="1"/>
              <a:t>atiature</a:t>
            </a:r>
            <a:r>
              <a:rPr lang="nl-NL" noProof="0" dirty="0"/>
              <a:t>, </a:t>
            </a:r>
            <a:r>
              <a:rPr lang="nl-NL" noProof="0" dirty="0" err="1"/>
              <a:t>qui</a:t>
            </a:r>
            <a:r>
              <a:rPr lang="nl-NL" noProof="0" dirty="0"/>
              <a:t> </a:t>
            </a:r>
            <a:r>
              <a:rPr lang="nl-NL" noProof="0" dirty="0" err="1"/>
              <a:t>officipis</a:t>
            </a:r>
            <a:r>
              <a:rPr lang="nl-NL" noProof="0" dirty="0"/>
              <a:t> </a:t>
            </a:r>
            <a:r>
              <a:rPr lang="nl-NL" noProof="0" dirty="0" err="1"/>
              <a:t>dolupta</a:t>
            </a:r>
            <a:r>
              <a:rPr lang="nl-NL" noProof="0" dirty="0"/>
              <a:t> </a:t>
            </a:r>
            <a:r>
              <a:rPr lang="nl-NL" noProof="0" dirty="0" err="1"/>
              <a:t>spereium</a:t>
            </a:r>
            <a:r>
              <a:rPr lang="nl-NL" noProof="0" dirty="0"/>
              <a:t> </a:t>
            </a:r>
            <a:r>
              <a:rPr lang="nl-NL" noProof="0" dirty="0" err="1"/>
              <a:t>quias</a:t>
            </a:r>
            <a:r>
              <a:rPr lang="nl-NL" noProof="0" dirty="0"/>
              <a:t> </a:t>
            </a:r>
            <a:r>
              <a:rPr lang="nl-NL" noProof="0" dirty="0" err="1"/>
              <a:t>sum</a:t>
            </a:r>
            <a:r>
              <a:rPr lang="nl-NL" noProof="0" dirty="0"/>
              <a:t> </a:t>
            </a:r>
            <a:r>
              <a:rPr lang="nl-NL" noProof="0" dirty="0" err="1"/>
              <a:t>aut</a:t>
            </a:r>
            <a:r>
              <a:rPr lang="nl-NL" noProof="0" dirty="0"/>
              <a:t> min </a:t>
            </a:r>
            <a:r>
              <a:rPr lang="nl-NL" noProof="0" dirty="0" err="1"/>
              <a:t>prae</a:t>
            </a:r>
            <a:r>
              <a:rPr lang="nl-NL" noProof="0" dirty="0"/>
              <a:t> nam </a:t>
            </a:r>
            <a:r>
              <a:rPr lang="nl-NL" noProof="0" dirty="0" err="1"/>
              <a:t>aut</a:t>
            </a:r>
            <a:r>
              <a:rPr lang="nl-NL" noProof="0" dirty="0"/>
              <a:t> que </a:t>
            </a:r>
            <a:r>
              <a:rPr lang="nl-NL" noProof="0" dirty="0" err="1"/>
              <a:t>nobitatur</a:t>
            </a:r>
            <a:r>
              <a:rPr lang="nl-NL" noProof="0" dirty="0"/>
              <a:t>, </a:t>
            </a:r>
            <a:r>
              <a:rPr lang="nl-NL" noProof="0" dirty="0" err="1"/>
              <a:t>cus</a:t>
            </a:r>
            <a:r>
              <a:rPr lang="nl-NL" noProof="0" dirty="0"/>
              <a:t> </a:t>
            </a:r>
            <a:r>
              <a:rPr lang="nl-NL" noProof="0" dirty="0" err="1"/>
              <a:t>eario</a:t>
            </a:r>
            <a:r>
              <a:rPr lang="nl-NL" noProof="0" dirty="0"/>
              <a:t> </a:t>
            </a:r>
            <a:r>
              <a:rPr lang="nl-NL" noProof="0" dirty="0" err="1"/>
              <a:t>omnihic</a:t>
            </a:r>
            <a:r>
              <a:rPr lang="nl-NL" noProof="0" dirty="0"/>
              <a:t> </a:t>
            </a:r>
            <a:r>
              <a:rPr lang="nl-NL" noProof="0" dirty="0" err="1"/>
              <a:t>aeruptur</a:t>
            </a:r>
            <a:r>
              <a:rPr lang="nl-NL" noProof="0" dirty="0"/>
              <a:t>, </a:t>
            </a:r>
            <a:r>
              <a:rPr lang="nl-NL" noProof="0" dirty="0" err="1"/>
              <a:t>sunt</a:t>
            </a:r>
            <a:r>
              <a:rPr lang="nl-NL" noProof="0" dirty="0"/>
              <a:t> </a:t>
            </a:r>
            <a:r>
              <a:rPr lang="nl-NL" noProof="0" dirty="0" err="1"/>
              <a:t>eruptat</a:t>
            </a:r>
            <a:r>
              <a:rPr lang="nl-NL" noProof="0" dirty="0"/>
              <a:t> </a:t>
            </a:r>
            <a:r>
              <a:rPr lang="nl-NL" noProof="0" dirty="0" err="1"/>
              <a:t>volorep</a:t>
            </a:r>
            <a:r>
              <a:rPr lang="nl-NL" noProof="0" dirty="0"/>
              <a:t>. &lt;Max. 70 woorden&gt; </a:t>
            </a:r>
          </a:p>
        </p:txBody>
      </p:sp>
    </p:spTree>
    <p:extLst>
      <p:ext uri="{BB962C8B-B14F-4D97-AF65-F5344CB8AC3E}">
        <p14:creationId xmlns:p14="http://schemas.microsoft.com/office/powerpoint/2010/main" val="1641007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C1824C1D-4906-3A4A-B5A7-7CF6C4EB7B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17750" y="1196975"/>
            <a:ext cx="7559675" cy="1253617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2300" b="1" i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 dirty="0"/>
              <a:t>Titel</a:t>
            </a:r>
          </a:p>
        </p:txBody>
      </p:sp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07512B20-AEAB-ED4D-913E-F86A9F66DD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17750" y="2450593"/>
            <a:ext cx="7559675" cy="3443316"/>
          </a:xfrm>
          <a:prstGeom prst="rect">
            <a:avLst/>
          </a:prstGeom>
        </p:spPr>
        <p:txBody>
          <a:bodyPr/>
          <a:lstStyle>
            <a:lvl1pPr marL="450850" marR="0" indent="-4508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889000" algn="l"/>
                <a:tab pos="1452563" algn="l"/>
              </a:tabLst>
              <a:defRPr lang="nl-NL" sz="2200" b="0" i="0" kern="1200" baseline="0" noProof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803275" indent="-309563"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lang="nl-NL" sz="2200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14425" indent="-3111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lang="nl-NL" sz="2200" b="0" i="0" kern="1200" baseline="0" noProof="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466850" indent="-31115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 lang="nl-NL" sz="2200" b="0" i="0" kern="1200" baseline="0" noProof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33563" indent="-366713"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lang="nl-NL" sz="2200" b="0" i="0" kern="1200" baseline="0" noProof="0" dirty="0" err="1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185988" indent="-352425">
              <a:spcBef>
                <a:spcPts val="600"/>
              </a:spcBef>
              <a:tabLst/>
              <a:defRPr lang="nl-NL" sz="2200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6pPr>
            <a:lvl7pPr marL="2144713" indent="-311150">
              <a:tabLst/>
              <a:defRPr lang="nl-NL" sz="2200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7pPr>
            <a:lvl8pPr marL="2497138" indent="-352425">
              <a:tabLst/>
              <a:defRPr lang="nl-NL" sz="2200" b="0" i="0" kern="1200" baseline="0" noProof="0" dirty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8pPr>
            <a:lvl9pPr>
              <a:defRPr lang="nl-NL" sz="2200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9pPr>
          </a:lstStyle>
          <a:p>
            <a:r>
              <a:rPr lang="nl-NL" noProof="0" dirty="0" err="1"/>
              <a:t>Ressimus</a:t>
            </a:r>
            <a:r>
              <a:rPr lang="nl-NL" noProof="0" dirty="0"/>
              <a:t> </a:t>
            </a:r>
            <a:r>
              <a:rPr lang="nl-NL" noProof="0" dirty="0" err="1"/>
              <a:t>exeri</a:t>
            </a:r>
            <a:r>
              <a:rPr lang="nl-NL" noProof="0" dirty="0"/>
              <a:t> </a:t>
            </a:r>
            <a:r>
              <a:rPr lang="nl-NL" noProof="0" dirty="0" err="1"/>
              <a:t>nus</a:t>
            </a:r>
            <a:r>
              <a:rPr lang="nl-NL" noProof="0" dirty="0"/>
              <a:t> et </a:t>
            </a:r>
            <a:r>
              <a:rPr lang="nl-NL" noProof="0" dirty="0" err="1"/>
              <a:t>ipienda</a:t>
            </a:r>
            <a:r>
              <a:rPr lang="nl-NL" noProof="0" dirty="0"/>
              <a:t> et </a:t>
            </a:r>
            <a:r>
              <a:rPr lang="nl-NL" noProof="0" dirty="0" err="1"/>
              <a:t>adiantot</a:t>
            </a:r>
            <a:r>
              <a:rPr lang="nl-NL" noProof="0" dirty="0"/>
              <a:t> </a:t>
            </a:r>
            <a:r>
              <a:rPr lang="nl-NL" noProof="0" dirty="0" err="1"/>
              <a:t>IqueMolorepudit</a:t>
            </a:r>
            <a:r>
              <a:rPr lang="nl-NL" noProof="0" dirty="0"/>
              <a:t> </a:t>
            </a:r>
            <a:r>
              <a:rPr lang="nl-NL" noProof="0" dirty="0" err="1"/>
              <a:t>niminti</a:t>
            </a:r>
            <a:r>
              <a:rPr lang="nl-NL" noProof="0" dirty="0"/>
              <a:t> </a:t>
            </a:r>
            <a:r>
              <a:rPr lang="nl-NL" noProof="0" dirty="0" err="1"/>
              <a:t>nonsendaecae</a:t>
            </a:r>
            <a:r>
              <a:rPr lang="nl-NL" noProof="0" dirty="0"/>
              <a:t> </a:t>
            </a:r>
            <a:r>
              <a:rPr lang="nl-NL" noProof="0" dirty="0" err="1"/>
              <a:t>volor</a:t>
            </a:r>
            <a:r>
              <a:rPr lang="nl-NL" noProof="0" dirty="0"/>
              <a:t> a ad et ut </a:t>
            </a:r>
            <a:r>
              <a:rPr lang="nl-NL" noProof="0" dirty="0" err="1"/>
              <a:t>eum</a:t>
            </a:r>
            <a:r>
              <a:rPr lang="nl-NL" noProof="0" dirty="0"/>
              <a:t> se pos mos </a:t>
            </a:r>
            <a:r>
              <a:rPr lang="nl-NL" noProof="0" dirty="0" err="1"/>
              <a:t>sed</a:t>
            </a:r>
            <a:r>
              <a:rPr lang="nl-NL" noProof="0" dirty="0"/>
              <a:t> </a:t>
            </a:r>
            <a:r>
              <a:rPr lang="nl-NL" noProof="0" dirty="0" err="1"/>
              <a:t>ulpa</a:t>
            </a:r>
            <a:r>
              <a:rPr lang="nl-NL" noProof="0" dirty="0"/>
              <a:t> </a:t>
            </a:r>
            <a:r>
              <a:rPr lang="nl-NL" noProof="0" dirty="0" err="1"/>
              <a:t>vitas</a:t>
            </a:r>
            <a:r>
              <a:rPr lang="nl-NL" noProof="0" dirty="0"/>
              <a:t> </a:t>
            </a:r>
            <a:r>
              <a:rPr lang="nl-NL" noProof="0" dirty="0" err="1"/>
              <a:t>aut</a:t>
            </a:r>
            <a:r>
              <a:rPr lang="nl-NL" noProof="0" dirty="0"/>
              <a:t> </a:t>
            </a:r>
            <a:r>
              <a:rPr lang="nl-NL" noProof="0" dirty="0" err="1"/>
              <a:t>quia</a:t>
            </a:r>
            <a:r>
              <a:rPr lang="nl-NL" noProof="0" dirty="0"/>
              <a:t> </a:t>
            </a:r>
            <a:r>
              <a:rPr lang="nl-NL" noProof="0" dirty="0" err="1"/>
              <a:t>doluptio</a:t>
            </a:r>
            <a:r>
              <a:rPr lang="nl-NL" noProof="0" dirty="0"/>
              <a:t> </a:t>
            </a:r>
            <a:r>
              <a:rPr lang="nl-NL" noProof="0" dirty="0" err="1"/>
              <a:t>iduciis</a:t>
            </a:r>
            <a:r>
              <a:rPr lang="nl-NL" noProof="0" dirty="0"/>
              <a:t> </a:t>
            </a:r>
            <a:r>
              <a:rPr lang="nl-NL" noProof="0" dirty="0" err="1"/>
              <a:t>sedis</a:t>
            </a:r>
            <a:r>
              <a:rPr lang="nl-NL" noProof="0" dirty="0"/>
              <a:t> </a:t>
            </a:r>
            <a:r>
              <a:rPr lang="nl-NL" noProof="0" dirty="0" err="1"/>
              <a:t>sitat</a:t>
            </a:r>
            <a:endParaRPr lang="nl-NL" noProof="0" dirty="0"/>
          </a:p>
          <a:p>
            <a:pPr lvl="1"/>
            <a:r>
              <a:rPr lang="nl-NL" noProof="0" dirty="0" err="1"/>
              <a:t>L;ajgda;ldgjs</a:t>
            </a:r>
            <a:endParaRPr lang="nl-NL" noProof="0" dirty="0"/>
          </a:p>
          <a:p>
            <a:pPr lvl="2"/>
            <a:r>
              <a:rPr lang="nl-NL" noProof="0" dirty="0" err="1"/>
              <a:t>Lkadghjs;aoigdhsj</a:t>
            </a:r>
            <a:endParaRPr lang="nl-NL" noProof="0" dirty="0"/>
          </a:p>
          <a:p>
            <a:pPr lvl="3"/>
            <a:r>
              <a:rPr lang="nl-NL" noProof="0" dirty="0"/>
              <a:t>;</a:t>
            </a:r>
            <a:r>
              <a:rPr lang="nl-NL" noProof="0" dirty="0" err="1"/>
              <a:t>lasijdf;alkgdjs</a:t>
            </a:r>
            <a:endParaRPr lang="nl-NL" noProof="0" dirty="0"/>
          </a:p>
          <a:p>
            <a:pPr lvl="4"/>
            <a:r>
              <a:rPr lang="nl-NL" noProof="0" dirty="0"/>
              <a:t>;</a:t>
            </a:r>
            <a:r>
              <a:rPr lang="nl-NL" noProof="0" dirty="0" err="1"/>
              <a:t>ladsgjlasdkgj</a:t>
            </a:r>
            <a:endParaRPr lang="nl-NL" noProof="0" dirty="0"/>
          </a:p>
          <a:p>
            <a:pPr lvl="5"/>
            <a:r>
              <a:rPr lang="nl-NL" noProof="0" dirty="0" err="1"/>
              <a:t>A;lgdkj;asldgjk</a:t>
            </a:r>
            <a:endParaRPr lang="nl-NL" noProof="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9996DA3-49B5-6648-983B-260306B2C1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232" y="6001199"/>
            <a:ext cx="1727310" cy="67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043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links, afbeelding rechts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BA2A577-21F1-7046-AA42-DF49AEC8BC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97363" y="368301"/>
            <a:ext cx="7561262" cy="5534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Klik op icoontje om een beeld in te voegen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07AE5D3-2C03-CD49-8B96-489B7649C6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8138" y="371475"/>
            <a:ext cx="3635375" cy="1080000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2300" b="1" i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 dirty="0"/>
              <a:t>Titel</a:t>
            </a:r>
          </a:p>
        </p:txBody>
      </p:sp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34EE854C-23EF-BD45-A084-2AE0D43591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7513" y="1664208"/>
            <a:ext cx="3636000" cy="4238715"/>
          </a:xfrm>
          <a:prstGeom prst="rect">
            <a:avLst/>
          </a:prstGeom>
        </p:spPr>
        <p:txBody>
          <a:bodyPr bIns="0" anchor="b" anchorCtr="0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nl-NL" sz="2200" b="0" i="0" smtClean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 err="1"/>
              <a:t>Molorepudit</a:t>
            </a:r>
            <a:r>
              <a:rPr lang="nl-NL" noProof="0" dirty="0"/>
              <a:t> </a:t>
            </a:r>
            <a:r>
              <a:rPr lang="nl-NL" noProof="0" dirty="0" err="1"/>
              <a:t>ressimus</a:t>
            </a:r>
            <a:r>
              <a:rPr lang="nl-NL" noProof="0" dirty="0"/>
              <a:t> </a:t>
            </a:r>
            <a:r>
              <a:rPr lang="nl-NL" noProof="0" dirty="0" err="1"/>
              <a:t>exeri</a:t>
            </a:r>
            <a:r>
              <a:rPr lang="nl-NL" noProof="0" dirty="0"/>
              <a:t> </a:t>
            </a:r>
            <a:r>
              <a:rPr lang="nl-NL" noProof="0" dirty="0" err="1"/>
              <a:t>nus</a:t>
            </a:r>
            <a:r>
              <a:rPr lang="nl-NL" noProof="0" dirty="0"/>
              <a:t> et </a:t>
            </a:r>
            <a:r>
              <a:rPr lang="nl-NL" noProof="0" dirty="0" err="1"/>
              <a:t>ipienda</a:t>
            </a:r>
            <a:r>
              <a:rPr lang="nl-NL" noProof="0" dirty="0"/>
              <a:t> et </a:t>
            </a:r>
            <a:r>
              <a:rPr lang="nl-NL" noProof="0" dirty="0" err="1"/>
              <a:t>adiantot</a:t>
            </a:r>
            <a:r>
              <a:rPr lang="nl-NL" noProof="0" dirty="0"/>
              <a:t> </a:t>
            </a:r>
            <a:r>
              <a:rPr lang="nl-NL" noProof="0" dirty="0" err="1"/>
              <a:t>Ique</a:t>
            </a:r>
            <a:r>
              <a:rPr lang="nl-NL" noProof="0" dirty="0"/>
              <a:t> </a:t>
            </a:r>
            <a:r>
              <a:rPr lang="nl-NL" noProof="0" dirty="0" err="1"/>
              <a:t>niminti</a:t>
            </a:r>
            <a:r>
              <a:rPr lang="nl-NL" noProof="0" dirty="0"/>
              <a:t> </a:t>
            </a:r>
            <a:r>
              <a:rPr lang="nl-NL" noProof="0" dirty="0" err="1"/>
              <a:t>nonsendaecae</a:t>
            </a:r>
            <a:r>
              <a:rPr lang="nl-NL" noProof="0" dirty="0"/>
              <a:t> </a:t>
            </a:r>
            <a:r>
              <a:rPr lang="nl-NL" noProof="0" dirty="0" err="1"/>
              <a:t>volor</a:t>
            </a:r>
            <a:r>
              <a:rPr lang="nl-NL" noProof="0" dirty="0"/>
              <a:t> a ad et ut </a:t>
            </a:r>
            <a:r>
              <a:rPr lang="nl-NL" noProof="0" dirty="0" err="1"/>
              <a:t>eum</a:t>
            </a:r>
            <a:r>
              <a:rPr lang="nl-NL" noProof="0" dirty="0"/>
              <a:t> se pos mos </a:t>
            </a:r>
            <a:r>
              <a:rPr lang="nl-NL" noProof="0" dirty="0" err="1"/>
              <a:t>sed</a:t>
            </a:r>
            <a:r>
              <a:rPr lang="nl-NL" noProof="0" dirty="0"/>
              <a:t> </a:t>
            </a:r>
            <a:r>
              <a:rPr lang="nl-NL" noProof="0" dirty="0" err="1"/>
              <a:t>ulpa</a:t>
            </a:r>
            <a:r>
              <a:rPr lang="nl-NL" noProof="0" dirty="0"/>
              <a:t> </a:t>
            </a:r>
            <a:r>
              <a:rPr lang="nl-NL" noProof="0" dirty="0" err="1"/>
              <a:t>vitas</a:t>
            </a:r>
            <a:r>
              <a:rPr lang="nl-NL" noProof="0" dirty="0"/>
              <a:t> </a:t>
            </a:r>
            <a:r>
              <a:rPr lang="nl-NL" noProof="0" dirty="0" err="1"/>
              <a:t>aut</a:t>
            </a:r>
            <a:r>
              <a:rPr lang="nl-NL" noProof="0" dirty="0"/>
              <a:t> </a:t>
            </a:r>
            <a:r>
              <a:rPr lang="nl-NL" noProof="0" dirty="0" err="1"/>
              <a:t>quia</a:t>
            </a:r>
            <a:r>
              <a:rPr lang="nl-NL" noProof="0" dirty="0"/>
              <a:t> </a:t>
            </a:r>
            <a:r>
              <a:rPr lang="nl-NL" noProof="0" dirty="0" err="1"/>
              <a:t>doluptio</a:t>
            </a:r>
            <a:r>
              <a:rPr lang="nl-NL" noProof="0" dirty="0"/>
              <a:t> </a:t>
            </a:r>
            <a:r>
              <a:rPr lang="nl-NL" noProof="0" dirty="0" err="1"/>
              <a:t>iduciis</a:t>
            </a:r>
            <a:r>
              <a:rPr lang="nl-NL" noProof="0" dirty="0"/>
              <a:t> </a:t>
            </a:r>
            <a:r>
              <a:rPr lang="nl-NL" noProof="0" dirty="0" err="1"/>
              <a:t>sedis</a:t>
            </a:r>
            <a:r>
              <a:rPr lang="nl-NL" noProof="0" dirty="0"/>
              <a:t> </a:t>
            </a:r>
            <a:r>
              <a:rPr lang="nl-NL" noProof="0" dirty="0" err="1"/>
              <a:t>sitat</a:t>
            </a:r>
            <a:r>
              <a:rPr lang="nl-NL" noProof="0" dirty="0"/>
              <a:t> es </a:t>
            </a:r>
            <a:r>
              <a:rPr lang="nl-NL" noProof="0" dirty="0" err="1"/>
              <a:t>nihition</a:t>
            </a:r>
            <a:r>
              <a:rPr lang="nl-NL" noProof="0" dirty="0"/>
              <a:t> </a:t>
            </a:r>
            <a:r>
              <a:rPr lang="nl-NL" noProof="0" dirty="0" err="1"/>
              <a:t>nonsecturi</a:t>
            </a:r>
            <a:r>
              <a:rPr lang="nl-NL" noProof="0" dirty="0"/>
              <a:t> </a:t>
            </a:r>
            <a:r>
              <a:rPr lang="nl-NL" noProof="0" dirty="0" err="1"/>
              <a:t>officidis</a:t>
            </a:r>
            <a:r>
              <a:rPr lang="nl-NL" noProof="0" dirty="0"/>
              <a:t> ex et que </a:t>
            </a:r>
            <a:r>
              <a:rPr lang="nl-NL" noProof="0" dirty="0" err="1"/>
              <a:t>esecto</a:t>
            </a:r>
            <a:r>
              <a:rPr lang="nl-NL" noProof="0" dirty="0"/>
              <a:t> </a:t>
            </a:r>
            <a:r>
              <a:rPr lang="nl-NL" noProof="0" dirty="0" err="1"/>
              <a:t>dolorumenis</a:t>
            </a:r>
            <a:r>
              <a:rPr lang="nl-NL" noProof="0" dirty="0"/>
              <a:t> </a:t>
            </a:r>
            <a:r>
              <a:rPr lang="nl-NL" noProof="0" dirty="0" err="1"/>
              <a:t>aritat</a:t>
            </a:r>
            <a:r>
              <a:rPr lang="nl-NL" noProof="0" dirty="0"/>
              <a:t> et. </a:t>
            </a:r>
            <a:br>
              <a:rPr lang="nl-NL" noProof="0" dirty="0"/>
            </a:br>
            <a:r>
              <a:rPr lang="nl-NL" noProof="0" dirty="0"/>
              <a:t>&lt;Max. 40 woorden &gt;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FB7225B-FD51-4847-A322-16CB1734D5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232" y="6001199"/>
            <a:ext cx="1727310" cy="67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837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links, tekst rechts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BA2A577-21F1-7046-AA42-DF49AEC8BC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36550" y="371475"/>
            <a:ext cx="7561262" cy="5542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Klik op icoontje om een beeld in te voegen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19C4ACB-0E7C-2E49-975D-15A9366B7B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41243" y="371475"/>
            <a:ext cx="3616761" cy="1080000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2300" b="1" i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 dirty="0"/>
              <a:t>Titel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82AB650-E7FC-9C49-B3D3-F486696077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1242" y="1627632"/>
            <a:ext cx="3617383" cy="4286151"/>
          </a:xfrm>
          <a:prstGeom prst="rect">
            <a:avLst/>
          </a:prstGeom>
        </p:spPr>
        <p:txBody>
          <a:bodyPr bIns="0" anchor="b" anchorCtr="0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None/>
              <a:tabLst/>
              <a:defRPr lang="nl-NL" sz="2200" b="0" i="0" smtClean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Pos mos </a:t>
            </a:r>
            <a:r>
              <a:rPr lang="nl-NL" noProof="0" dirty="0" err="1"/>
              <a:t>sed</a:t>
            </a:r>
            <a:r>
              <a:rPr lang="nl-NL" noProof="0" dirty="0"/>
              <a:t> </a:t>
            </a:r>
            <a:r>
              <a:rPr lang="nl-NL" noProof="0" dirty="0" err="1"/>
              <a:t>ulpa</a:t>
            </a:r>
            <a:r>
              <a:rPr lang="nl-NL" noProof="0" dirty="0"/>
              <a:t> </a:t>
            </a:r>
            <a:r>
              <a:rPr lang="nl-NL" noProof="0" dirty="0" err="1"/>
              <a:t>vitas</a:t>
            </a:r>
            <a:br>
              <a:rPr lang="nl-NL" noProof="0" dirty="0"/>
            </a:br>
            <a:r>
              <a:rPr lang="nl-NL" noProof="0" dirty="0" err="1"/>
              <a:t>Volor</a:t>
            </a:r>
            <a:r>
              <a:rPr lang="nl-NL" noProof="0" dirty="0"/>
              <a:t> a ad et ut </a:t>
            </a:r>
            <a:r>
              <a:rPr lang="nl-NL" noProof="0" dirty="0" err="1"/>
              <a:t>eum</a:t>
            </a:r>
            <a:r>
              <a:rPr lang="nl-NL" noProof="0" dirty="0"/>
              <a:t> se pos mos </a:t>
            </a:r>
            <a:r>
              <a:rPr lang="nl-NL" noProof="0" dirty="0" err="1"/>
              <a:t>sed</a:t>
            </a:r>
            <a:r>
              <a:rPr lang="nl-NL" noProof="0" dirty="0"/>
              <a:t> </a:t>
            </a:r>
            <a:r>
              <a:rPr lang="nl-NL" noProof="0" dirty="0" err="1"/>
              <a:t>ulpa</a:t>
            </a:r>
            <a:r>
              <a:rPr lang="nl-NL" noProof="0" dirty="0"/>
              <a:t> </a:t>
            </a:r>
            <a:r>
              <a:rPr lang="nl-NL" noProof="0" dirty="0" err="1"/>
              <a:t>vitas</a:t>
            </a:r>
            <a:r>
              <a:rPr lang="nl-NL" noProof="0" dirty="0"/>
              <a:t> </a:t>
            </a:r>
            <a:r>
              <a:rPr lang="nl-NL" noProof="0" dirty="0" err="1"/>
              <a:t>aut</a:t>
            </a:r>
            <a:r>
              <a:rPr lang="nl-NL" noProof="0" dirty="0"/>
              <a:t> </a:t>
            </a:r>
            <a:r>
              <a:rPr lang="nl-NL" noProof="0" dirty="0" err="1"/>
              <a:t>quia</a:t>
            </a:r>
            <a:r>
              <a:rPr lang="nl-NL" noProof="0" dirty="0"/>
              <a:t> </a:t>
            </a:r>
            <a:r>
              <a:rPr lang="nl-NL" noProof="0" dirty="0" err="1"/>
              <a:t>doluptio</a:t>
            </a:r>
            <a:r>
              <a:rPr lang="nl-NL" noProof="0" dirty="0"/>
              <a:t>. </a:t>
            </a:r>
            <a:r>
              <a:rPr lang="nl-NL" noProof="0" dirty="0" err="1"/>
              <a:t>Molorepudit</a:t>
            </a:r>
            <a:r>
              <a:rPr lang="nl-NL" noProof="0" dirty="0"/>
              <a:t> </a:t>
            </a:r>
            <a:r>
              <a:rPr lang="nl-NL" noProof="0" dirty="0" err="1"/>
              <a:t>ressimus</a:t>
            </a:r>
            <a:r>
              <a:rPr lang="nl-NL" noProof="0" dirty="0"/>
              <a:t> </a:t>
            </a:r>
            <a:r>
              <a:rPr lang="nl-NL" noProof="0" dirty="0" err="1"/>
              <a:t>exeri</a:t>
            </a:r>
            <a:r>
              <a:rPr lang="nl-NL" noProof="0" dirty="0"/>
              <a:t> </a:t>
            </a:r>
            <a:r>
              <a:rPr lang="nl-NL" noProof="0" dirty="0" err="1"/>
              <a:t>nus</a:t>
            </a:r>
            <a:r>
              <a:rPr lang="nl-NL" noProof="0" dirty="0"/>
              <a:t> et </a:t>
            </a:r>
            <a:r>
              <a:rPr lang="nl-NL" noProof="0" dirty="0" err="1"/>
              <a:t>ipienda</a:t>
            </a:r>
            <a:r>
              <a:rPr lang="nl-NL" noProof="0" dirty="0"/>
              <a:t>. Mos </a:t>
            </a:r>
            <a:r>
              <a:rPr lang="nl-NL" noProof="0" dirty="0" err="1"/>
              <a:t>sed</a:t>
            </a:r>
            <a:r>
              <a:rPr lang="nl-NL" noProof="0" dirty="0"/>
              <a:t> </a:t>
            </a:r>
            <a:r>
              <a:rPr lang="nl-NL" noProof="0" dirty="0" err="1"/>
              <a:t>ulpa</a:t>
            </a:r>
            <a:r>
              <a:rPr lang="nl-NL" noProof="0" dirty="0"/>
              <a:t> </a:t>
            </a:r>
            <a:r>
              <a:rPr lang="nl-NL" noProof="0" dirty="0" err="1"/>
              <a:t>vitas</a:t>
            </a:r>
            <a:r>
              <a:rPr lang="nl-NL" noProof="0" dirty="0"/>
              <a:t> </a:t>
            </a:r>
            <a:r>
              <a:rPr lang="nl-NL" noProof="0" dirty="0" err="1"/>
              <a:t>aut</a:t>
            </a:r>
            <a:r>
              <a:rPr lang="nl-NL" noProof="0" dirty="0"/>
              <a:t> </a:t>
            </a:r>
            <a:r>
              <a:rPr lang="nl-NL" noProof="0" dirty="0" err="1"/>
              <a:t>quia</a:t>
            </a:r>
            <a:r>
              <a:rPr lang="nl-NL" noProof="0" dirty="0"/>
              <a:t> </a:t>
            </a:r>
            <a:r>
              <a:rPr lang="nl-NL" noProof="0" dirty="0" err="1"/>
              <a:t>doluptio</a:t>
            </a:r>
            <a:r>
              <a:rPr lang="nl-NL" noProof="0" dirty="0"/>
              <a:t> </a:t>
            </a:r>
            <a:r>
              <a:rPr lang="nl-NL" noProof="0" dirty="0" err="1"/>
              <a:t>iduciis</a:t>
            </a:r>
            <a:r>
              <a:rPr lang="nl-NL" noProof="0" dirty="0"/>
              <a:t> </a:t>
            </a:r>
            <a:r>
              <a:rPr lang="nl-NL" noProof="0" dirty="0" err="1"/>
              <a:t>sedis</a:t>
            </a:r>
            <a:r>
              <a:rPr lang="nl-NL" noProof="0" dirty="0"/>
              <a:t> </a:t>
            </a:r>
            <a:r>
              <a:rPr lang="nl-NL" noProof="0" dirty="0" err="1"/>
              <a:t>sitat</a:t>
            </a:r>
            <a:r>
              <a:rPr lang="nl-NL" noProof="0" dirty="0"/>
              <a:t> es </a:t>
            </a:r>
            <a:r>
              <a:rPr lang="nl-NL" noProof="0" dirty="0" err="1"/>
              <a:t>nihition</a:t>
            </a:r>
            <a:r>
              <a:rPr lang="nl-NL" noProof="0" dirty="0"/>
              <a:t> </a:t>
            </a:r>
            <a:r>
              <a:rPr lang="nl-NL" noProof="0" dirty="0" err="1"/>
              <a:t>nonsecturi</a:t>
            </a:r>
            <a:r>
              <a:rPr lang="nl-NL" noProof="0" dirty="0"/>
              <a:t> </a:t>
            </a:r>
            <a:r>
              <a:rPr lang="nl-NL" noProof="0" dirty="0" err="1"/>
              <a:t>officidis</a:t>
            </a:r>
            <a:r>
              <a:rPr lang="nl-NL" noProof="0" dirty="0"/>
              <a:t> ex et que </a:t>
            </a:r>
            <a:r>
              <a:rPr lang="nl-NL" noProof="0" dirty="0" err="1"/>
              <a:t>esect</a:t>
            </a:r>
            <a:r>
              <a:rPr lang="nl-NL" noProof="0" dirty="0"/>
              <a:t>. </a:t>
            </a:r>
            <a:br>
              <a:rPr lang="nl-NL" noProof="0" dirty="0"/>
            </a:br>
            <a:r>
              <a:rPr lang="nl-NL" noProof="0" dirty="0"/>
              <a:t>&lt;Max. 40 woorden&gt;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A41B15A-CE4E-9344-B74C-EF6B0A1BB9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232" y="6001199"/>
            <a:ext cx="1727310" cy="67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89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rmvullende afbeelding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BA2A577-21F1-7046-AA42-DF49AEC8BC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36551" y="368300"/>
            <a:ext cx="11522074" cy="612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Klik op icoontje om een beeld in te voegen</a:t>
            </a:r>
          </a:p>
        </p:txBody>
      </p:sp>
    </p:spTree>
    <p:extLst>
      <p:ext uri="{BB962C8B-B14F-4D97-AF65-F5344CB8AC3E}">
        <p14:creationId xmlns:p14="http://schemas.microsoft.com/office/powerpoint/2010/main" val="4226309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rmvullende afbeelding + bijschrif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BA2A577-21F1-7046-AA42-DF49AEC8BC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36551" y="368300"/>
            <a:ext cx="11522074" cy="55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noProof="0" dirty="0"/>
              <a:t>Klik op icoontje om een beeld in te 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644E85E-CA6A-F844-A413-BC9479C4FF2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6550" y="5948300"/>
            <a:ext cx="11522075" cy="541399"/>
          </a:xfrm>
          <a:prstGeom prst="rect">
            <a:avLst/>
          </a:prstGeom>
        </p:spPr>
        <p:txBody>
          <a:bodyPr lIns="0" bIns="0" anchor="b" anchorCtr="0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nl-NL" sz="1200" b="0" i="0" smtClean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 err="1"/>
              <a:t>Itasita</a:t>
            </a:r>
            <a:r>
              <a:rPr lang="nl-NL" dirty="0"/>
              <a:t> </a:t>
            </a:r>
            <a:r>
              <a:rPr lang="nl-NL" dirty="0" err="1"/>
              <a:t>sima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min </a:t>
            </a:r>
            <a:r>
              <a:rPr lang="nl-NL" dirty="0" err="1"/>
              <a:t>evellor</a:t>
            </a:r>
            <a:r>
              <a:rPr lang="nl-NL" dirty="0"/>
              <a:t> </a:t>
            </a:r>
            <a:r>
              <a:rPr lang="nl-NL" dirty="0" err="1"/>
              <a:t>ratum</a:t>
            </a:r>
            <a:r>
              <a:rPr lang="nl-NL" dirty="0"/>
              <a:t> </a:t>
            </a:r>
            <a:r>
              <a:rPr lang="nl-NL" dirty="0" err="1"/>
              <a:t>laciis</a:t>
            </a:r>
            <a:r>
              <a:rPr lang="nl-NL" dirty="0"/>
              <a:t> et </a:t>
            </a:r>
            <a:r>
              <a:rPr lang="nl-NL" dirty="0" err="1"/>
              <a:t>quam</a:t>
            </a:r>
            <a:r>
              <a:rPr lang="nl-NL" dirty="0"/>
              <a:t> </a:t>
            </a:r>
            <a:r>
              <a:rPr lang="nl-NL" dirty="0" err="1"/>
              <a:t>voluptat</a:t>
            </a:r>
            <a:r>
              <a:rPr lang="nl-NL" dirty="0"/>
              <a:t> ut </a:t>
            </a:r>
            <a:r>
              <a:rPr lang="nl-NL" dirty="0" err="1"/>
              <a:t>lanis</a:t>
            </a:r>
            <a:r>
              <a:rPr lang="nl-NL" dirty="0"/>
              <a:t> </a:t>
            </a:r>
            <a:r>
              <a:rPr lang="nl-NL" dirty="0" err="1"/>
              <a:t>nit</a:t>
            </a:r>
            <a:r>
              <a:rPr lang="nl-NL" dirty="0"/>
              <a:t>, </a:t>
            </a:r>
            <a:r>
              <a:rPr lang="nl-NL" dirty="0" err="1"/>
              <a:t>eium</a:t>
            </a:r>
            <a:r>
              <a:rPr lang="nl-NL" dirty="0"/>
              <a:t> </a:t>
            </a:r>
            <a:r>
              <a:rPr lang="nl-NL" dirty="0" err="1"/>
              <a:t>quidus</a:t>
            </a:r>
            <a:r>
              <a:rPr lang="nl-NL" dirty="0"/>
              <a:t>, </a:t>
            </a:r>
            <a:r>
              <a:rPr lang="nl-NL" dirty="0" err="1"/>
              <a:t>quas</a:t>
            </a:r>
            <a:r>
              <a:rPr lang="nl-NL" dirty="0"/>
              <a:t> </a:t>
            </a:r>
            <a:r>
              <a:rPr lang="nl-NL" dirty="0" err="1"/>
              <a:t>nobis</a:t>
            </a:r>
            <a:r>
              <a:rPr lang="nl-NL" dirty="0"/>
              <a:t> </a:t>
            </a:r>
            <a:r>
              <a:rPr lang="nl-NL" dirty="0" err="1"/>
              <a:t>inusam</a:t>
            </a:r>
            <a:r>
              <a:rPr lang="nl-NL" dirty="0"/>
              <a:t> </a:t>
            </a:r>
            <a:r>
              <a:rPr lang="nl-NL" dirty="0" err="1"/>
              <a:t>cuptate</a:t>
            </a:r>
            <a:r>
              <a:rPr lang="nl-NL" dirty="0"/>
              <a:t> </a:t>
            </a:r>
            <a:r>
              <a:rPr lang="nl-NL" dirty="0" err="1"/>
              <a:t>mper</a:t>
            </a:r>
            <a:r>
              <a:rPr lang="nl-NL" dirty="0"/>
              <a:t> </a:t>
            </a:r>
            <a:r>
              <a:rPr lang="nl-NL" dirty="0" err="1"/>
              <a:t>nobit</a:t>
            </a:r>
            <a:r>
              <a:rPr lang="nl-NL" dirty="0"/>
              <a:t> hit </a:t>
            </a:r>
            <a:r>
              <a:rPr lang="nl-NL" dirty="0" err="1"/>
              <a:t>eliquam</a:t>
            </a:r>
            <a:r>
              <a:rPr lang="nl-NL" dirty="0"/>
              <a:t> </a:t>
            </a:r>
            <a:r>
              <a:rPr lang="nl-NL" dirty="0" err="1"/>
              <a:t>cori</a:t>
            </a:r>
            <a:r>
              <a:rPr lang="nl-NL" dirty="0"/>
              <a:t> </a:t>
            </a:r>
            <a:r>
              <a:rPr lang="nl-NL" dirty="0" err="1"/>
              <a:t>voloreicid</a:t>
            </a:r>
            <a:r>
              <a:rPr lang="nl-NL" dirty="0"/>
              <a:t> </a:t>
            </a:r>
            <a:r>
              <a:rPr lang="nl-NL" dirty="0" err="1"/>
              <a:t>mil</a:t>
            </a:r>
            <a:r>
              <a:rPr lang="nl-NL" dirty="0"/>
              <a:t> </a:t>
            </a:r>
            <a:r>
              <a:rPr lang="nl-NL" dirty="0" err="1"/>
              <a:t>minihilis</a:t>
            </a:r>
            <a:r>
              <a:rPr lang="nl-NL" dirty="0"/>
              <a:t> </a:t>
            </a:r>
            <a:r>
              <a:rPr lang="nl-NL" dirty="0" err="1"/>
              <a:t>aut</a:t>
            </a:r>
            <a:r>
              <a:rPr lang="nl-NL" dirty="0"/>
              <a:t> </a:t>
            </a:r>
            <a:r>
              <a:rPr lang="nl-NL" dirty="0" err="1"/>
              <a:t>milit</a:t>
            </a:r>
            <a:r>
              <a:rPr lang="nl-NL" dirty="0"/>
              <a:t> es </a:t>
            </a:r>
            <a:r>
              <a:rPr lang="nl-NL" dirty="0" err="1"/>
              <a:t>sum</a:t>
            </a:r>
            <a:r>
              <a:rPr lang="nl-NL" dirty="0"/>
              <a:t> </a:t>
            </a:r>
            <a:r>
              <a:rPr lang="nl-NL" dirty="0" err="1"/>
              <a:t>eicatet</a:t>
            </a:r>
            <a:r>
              <a:rPr lang="nl-NL" dirty="0"/>
              <a:t> ad mi, </a:t>
            </a:r>
            <a:r>
              <a:rPr lang="nl-NL" dirty="0" err="1"/>
              <a:t>unt</a:t>
            </a:r>
            <a:r>
              <a:rPr lang="nl-NL" dirty="0"/>
              <a:t> </a:t>
            </a:r>
            <a:r>
              <a:rPr lang="nl-NL" dirty="0" err="1"/>
              <a:t>qui</a:t>
            </a:r>
            <a:r>
              <a:rPr lang="nl-NL" dirty="0"/>
              <a:t> </a:t>
            </a:r>
            <a:r>
              <a:rPr lang="nl-NL" dirty="0" err="1"/>
              <a:t>dionseq</a:t>
            </a:r>
            <a:r>
              <a:rPr lang="nl-NL" dirty="0"/>
              <a:t> </a:t>
            </a:r>
            <a:r>
              <a:rPr lang="nl-NL" dirty="0" err="1"/>
              <a:t>uatusae</a:t>
            </a:r>
            <a:r>
              <a:rPr lang="nl-NL" dirty="0"/>
              <a:t> </a:t>
            </a:r>
            <a:r>
              <a:rPr lang="nl-NL" dirty="0" err="1"/>
              <a:t>verferf</a:t>
            </a:r>
            <a:r>
              <a:rPr lang="nl-NL" dirty="0"/>
              <a:t> </a:t>
            </a:r>
            <a:r>
              <a:rPr lang="nl-NL" dirty="0" err="1"/>
              <a:t>erumquunt</a:t>
            </a:r>
            <a:r>
              <a:rPr lang="nl-NL" dirty="0"/>
              <a:t>. &lt;Max. 40 woorden&gt; </a:t>
            </a:r>
          </a:p>
        </p:txBody>
      </p:sp>
    </p:spTree>
    <p:extLst>
      <p:ext uri="{BB962C8B-B14F-4D97-AF65-F5344CB8AC3E}">
        <p14:creationId xmlns:p14="http://schemas.microsoft.com/office/powerpoint/2010/main" val="1685997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9832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18" r:id="rId5"/>
    <p:sldLayoutId id="2147483709" r:id="rId6"/>
    <p:sldLayoutId id="2147483720" r:id="rId7"/>
    <p:sldLayoutId id="2147483711" r:id="rId8"/>
    <p:sldLayoutId id="2147483712" r:id="rId9"/>
    <p:sldLayoutId id="2147483713" r:id="rId10"/>
    <p:sldLayoutId id="2147483714" r:id="rId11"/>
    <p:sldLayoutId id="2147483719" r:id="rId12"/>
    <p:sldLayoutId id="2147483716" r:id="rId13"/>
    <p:sldLayoutId id="2147483721" r:id="rId14"/>
    <p:sldLayoutId id="2147483717" r:id="rId15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2100" b="0" i="0" kern="1200">
          <a:solidFill>
            <a:schemeClr val="tx1"/>
          </a:solidFill>
          <a:latin typeface="Merriweather Regular" panose="02060503050406030704" pitchFamily="18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1600" b="0" i="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1600" b="1" i="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270000" indent="-270000" algn="l" defTabSz="914400" rtl="0" eaLnBrk="1" latinLnBrk="0" hangingPunct="1">
        <a:lnSpc>
          <a:spcPct val="110000"/>
        </a:lnSpc>
        <a:spcBef>
          <a:spcPts val="2100"/>
        </a:spcBef>
        <a:buFont typeface="Verdana" pitchFamily="34" charset="0"/>
        <a:buChar char="•"/>
        <a:defRPr sz="1600" b="0" i="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270000" indent="-270000" algn="l" defTabSz="914400" rtl="0" eaLnBrk="1" latinLnBrk="0" hangingPunct="1">
        <a:lnSpc>
          <a:spcPct val="110000"/>
        </a:lnSpc>
        <a:spcBef>
          <a:spcPts val="2100"/>
        </a:spcBef>
        <a:buFont typeface="Verdana" pitchFamily="34" charset="0"/>
        <a:buChar char="•"/>
        <a:defRPr sz="1600" b="0" i="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810000" indent="-270000" algn="l" defTabSz="914400" rtl="0" eaLnBrk="1" latinLnBrk="0" hangingPunct="1">
        <a:lnSpc>
          <a:spcPct val="110000"/>
        </a:lnSpc>
        <a:spcBef>
          <a:spcPts val="0"/>
        </a:spcBef>
        <a:buFont typeface="Verdana" pitchFamily="34" charset="0"/>
        <a:buChar char="–"/>
        <a:defRPr sz="1600" b="0" i="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AA096A-A95E-4E4D-8829-3FCF96AA0DB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76621" y="5800328"/>
            <a:ext cx="5041933" cy="555838"/>
          </a:xfrm>
        </p:spPr>
        <p:txBody>
          <a:bodyPr/>
          <a:lstStyle/>
          <a:p>
            <a:r>
              <a:rPr lang="nn-NO" sz="2000" dirty="0"/>
              <a:t>Nascholing departement GKG UU</a:t>
            </a:r>
            <a:endParaRPr lang="nl-NL" sz="200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11F35D7-2205-6442-B171-1CFC7E7AF5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3291" y="1196750"/>
            <a:ext cx="7958229" cy="4603578"/>
          </a:xfrm>
        </p:spPr>
        <p:txBody>
          <a:bodyPr/>
          <a:lstStyle/>
          <a:p>
            <a:r>
              <a:rPr lang="nl-NL" dirty="0"/>
              <a:t>Workshop Anton de Kom</a:t>
            </a:r>
            <a:br>
              <a:rPr lang="nl-NL" dirty="0"/>
            </a:br>
            <a:r>
              <a:rPr lang="nl-NL" dirty="0"/>
              <a:t>1 december 2022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C2A777B-A739-4DD1-90CB-56F6B394E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8554" y="1171575"/>
            <a:ext cx="327660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369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D71915-7B01-47C8-8C95-B0175BC8F2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Mysterie door Henrike Luijk: </a:t>
            </a:r>
            <a:br>
              <a:rPr lang="nl-NL" dirty="0"/>
            </a:br>
            <a:r>
              <a:rPr lang="nl-NL" i="1" dirty="0"/>
              <a:t>‘Wie is de dief van de goede naam van Anton de Kom?’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39E0961-EE68-460C-8876-702497C7C3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Stappen: </a:t>
            </a:r>
          </a:p>
          <a:p>
            <a:r>
              <a:rPr lang="nl-N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Instructie: samen opdracht doornemen. </a:t>
            </a:r>
          </a:p>
          <a:p>
            <a:r>
              <a:rPr lang="nl-N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Leerlingen maken opdrachten op het werkblad.</a:t>
            </a:r>
          </a:p>
          <a:p>
            <a:r>
              <a:rPr lang="nl-N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Kaartjes op volgorde leggen en ordenen.</a:t>
            </a:r>
          </a:p>
          <a:p>
            <a:r>
              <a:rPr lang="nl-N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Leerlingen gaan antwoorden formuleren. </a:t>
            </a:r>
          </a:p>
          <a:p>
            <a:r>
              <a:rPr lang="nl-N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Bij opdracht 7 gaan leerlingen uitwisselen.</a:t>
            </a:r>
          </a:p>
          <a:p>
            <a:r>
              <a:rPr lang="nl-N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Nabespreking.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2BB86BD-EBD5-4976-8C1A-21BBCCA0F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9239" y="0"/>
            <a:ext cx="1775935" cy="245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68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D71915-7B01-47C8-8C95-B0175BC8F2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Mysterie door Henrike Luijk: </a:t>
            </a:r>
            <a:br>
              <a:rPr lang="nl-NL" dirty="0"/>
            </a:br>
            <a:r>
              <a:rPr lang="nl-NL" i="1" dirty="0"/>
              <a:t>‘Wie is de dief van de goede naam van Anton de Kom?’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39E0961-EE68-460C-8876-702497C7C3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Jullie gaan aan de slag met deze werkvorm: </a:t>
            </a:r>
          </a:p>
          <a:p>
            <a:r>
              <a:rPr lang="nl-N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Bekijk de werkvorm, opdracht, bronnen en het verhaal. </a:t>
            </a:r>
          </a:p>
          <a:p>
            <a:r>
              <a:rPr lang="nl-N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hoeverre is deze werkvorm voor jullie bruikbaar?</a:t>
            </a:r>
          </a:p>
          <a:p>
            <a:r>
              <a:rPr lang="nl-N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Hebben jullie tips en tops? </a:t>
            </a:r>
          </a:p>
          <a:p>
            <a:r>
              <a:rPr lang="nl-N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 welke manieren kun je dit materiaal nog meer gebruiken?</a:t>
            </a:r>
          </a:p>
          <a:p>
            <a:endParaRPr lang="nl-NL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N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Tot 15.55 de tijd, daarna gaan we de werkvorm bespreken.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2BB86BD-EBD5-4976-8C1A-21BBCCA0F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9239" y="0"/>
            <a:ext cx="1775935" cy="245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11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CC3AD6-26E4-450A-B87D-5D3434E00E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Pauze! </a:t>
            </a:r>
            <a:br>
              <a:rPr lang="nl-NL" dirty="0"/>
            </a:br>
            <a:br>
              <a:rPr lang="nl-NL" dirty="0"/>
            </a:br>
            <a:r>
              <a:rPr lang="nl-NL" dirty="0"/>
              <a:t>16.10 – 16.20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4B3183F-8242-4D9F-B257-32A1E63D4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391" y="1062037"/>
            <a:ext cx="3308033" cy="431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31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D71915-7B01-47C8-8C95-B0175BC8F2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Examentraining Anton de Kom </a:t>
            </a:r>
            <a:endParaRPr lang="nl-NL" i="1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39E0961-EE68-460C-8876-702497C7C3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17750" y="1707341"/>
            <a:ext cx="7559675" cy="4341033"/>
          </a:xfrm>
        </p:spPr>
        <p:txBody>
          <a:bodyPr/>
          <a:lstStyle/>
          <a:p>
            <a:pPr marL="0" indent="0">
              <a:buNone/>
            </a:pPr>
            <a:r>
              <a:rPr lang="nl-N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Het verhaal van Anton de Kom is kenmerkend voor veel ontwikkelingen die plaatsvinden in de negentiende en twintigste eeuw. </a:t>
            </a:r>
          </a:p>
          <a:p>
            <a:pPr marL="0" indent="0">
              <a:buNone/>
            </a:pPr>
            <a:endParaRPr lang="nl-NL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nl-N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Welke bronnen passen het beste bij welke kenmerkende aspecten? </a:t>
            </a:r>
          </a:p>
          <a:p>
            <a:pPr marL="0" indent="0">
              <a:buNone/>
            </a:pPr>
            <a:endParaRPr lang="nl-NL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nl-NL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Stap 1: </a:t>
            </a:r>
            <a:r>
              <a:rPr lang="nl-N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voorkennis. Geef antwoord op vraag 1 op het antwoordblad. </a:t>
            </a:r>
          </a:p>
          <a:p>
            <a:pPr marL="0" indent="0">
              <a:buNone/>
            </a:pPr>
            <a:r>
              <a:rPr lang="nl-NL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Stap 2: </a:t>
            </a:r>
            <a:r>
              <a:rPr lang="nl-N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lees de gebeurtenissen uit het leven van Anton de Kom. </a:t>
            </a:r>
          </a:p>
          <a:p>
            <a:pPr marL="0" indent="0">
              <a:buNone/>
            </a:pPr>
            <a:r>
              <a:rPr lang="nl-NL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Stap 3: </a:t>
            </a:r>
            <a:r>
              <a:rPr lang="nl-N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verdeel de bronnen onder kenmerkende aspecten. Let op: er kunnen bronnen over blijven.</a:t>
            </a:r>
          </a:p>
          <a:p>
            <a:pPr marL="0" indent="0">
              <a:buNone/>
            </a:pPr>
            <a:r>
              <a:rPr lang="nl-NL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Stap 4: </a:t>
            </a:r>
            <a:r>
              <a:rPr lang="nl-N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welke bron is het duidelijkst een voorbeeld van het kenmerkend aspect. Vul het antwoordblad in. Ondersteun je antwoord met een verwijzing naar de bron. </a:t>
            </a:r>
          </a:p>
          <a:p>
            <a:pPr marL="0" indent="0">
              <a:buNone/>
            </a:pPr>
            <a:r>
              <a:rPr lang="nl-NL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Stap 5: </a:t>
            </a:r>
            <a:r>
              <a:rPr lang="nl-N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beantwoord de laatste vragen op het antwoordblad. </a:t>
            </a:r>
          </a:p>
          <a:p>
            <a:pPr marL="0" indent="0">
              <a:buNone/>
            </a:pPr>
            <a:endParaRPr lang="nl-NL" sz="20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9231885-34AE-46AB-AB5C-37D6F0F2E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9239" y="0"/>
            <a:ext cx="1775935" cy="245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1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34D1F1-8537-4C5E-B59A-9ADA5C3EB1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Didactische tips: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BE78F0C-95C3-4E53-BF68-010B1DD215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17749" y="1835974"/>
            <a:ext cx="9388476" cy="4507675"/>
          </a:xfrm>
        </p:spPr>
        <p:txBody>
          <a:bodyPr/>
          <a:lstStyle/>
          <a:p>
            <a:pPr marL="0" indent="0">
              <a:buNone/>
            </a:pPr>
            <a:r>
              <a:rPr lang="nl-N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Leestips:</a:t>
            </a:r>
          </a:p>
          <a:p>
            <a:r>
              <a:rPr lang="nl-N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Kom, Anton de, </a:t>
            </a:r>
            <a:r>
              <a:rPr lang="nl-NL" sz="18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Wij slaven van Suriname </a:t>
            </a:r>
            <a:r>
              <a:rPr lang="nl-N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(Amsterdam 2020). Hernieuwde uitgave met bijdragen in de inleiding.</a:t>
            </a:r>
          </a:p>
          <a:p>
            <a:r>
              <a:rPr lang="nl-N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Kom, Anton de, </a:t>
            </a:r>
            <a:r>
              <a:rPr lang="nl-NL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Anangsieh</a:t>
            </a:r>
            <a:r>
              <a:rPr lang="nl-N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tories</a:t>
            </a:r>
            <a:r>
              <a:rPr lang="nl-N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nl-NL" sz="18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Verhalen van de spin uit Suriname </a:t>
            </a:r>
            <a:r>
              <a:rPr lang="nl-N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(2022).</a:t>
            </a:r>
          </a:p>
          <a:p>
            <a:r>
              <a:rPr lang="nl-N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Boots, Alice., Woortman, Rob. </a:t>
            </a:r>
            <a:r>
              <a:rPr lang="nl-NL" sz="18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Anton de Kom </a:t>
            </a:r>
            <a:r>
              <a:rPr lang="nl-N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(Amsterdam 2021). Biografie. </a:t>
            </a:r>
          </a:p>
          <a:p>
            <a:r>
              <a:rPr lang="nl-NL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Amatmoekrim</a:t>
            </a:r>
            <a:r>
              <a:rPr lang="nl-N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Karin. </a:t>
            </a:r>
            <a:r>
              <a:rPr lang="nl-NL" sz="18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man van veel </a:t>
            </a:r>
            <a:r>
              <a:rPr lang="nl-N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(Amsterdam 2013). Roman. </a:t>
            </a:r>
          </a:p>
          <a:p>
            <a:pPr marL="0" indent="0">
              <a:buNone/>
            </a:pPr>
            <a:r>
              <a:rPr lang="nl-N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Kijktips:</a:t>
            </a:r>
          </a:p>
          <a:p>
            <a:r>
              <a:rPr lang="nl-N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Documentaire met kinderen Anton de Kom, van Ida Does uit 2012.</a:t>
            </a:r>
          </a:p>
          <a:p>
            <a:r>
              <a:rPr lang="nl-N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Gesprek bij M met Judith de Kom, </a:t>
            </a:r>
            <a:r>
              <a:rPr lang="nl-NL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Noraly</a:t>
            </a:r>
            <a:r>
              <a:rPr lang="nl-N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Beyer en </a:t>
            </a:r>
            <a:r>
              <a:rPr lang="nl-NL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Karwan</a:t>
            </a:r>
            <a:r>
              <a:rPr lang="nl-N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Fatah</a:t>
            </a:r>
            <a:r>
              <a:rPr lang="nl-N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-Black.</a:t>
            </a:r>
          </a:p>
          <a:p>
            <a:r>
              <a:rPr lang="nl-N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documentaire van Frank Zichem uit 1999 "Wij Slaven van Suriname“.</a:t>
            </a:r>
          </a:p>
          <a:p>
            <a:pPr marL="0" indent="0">
              <a:buNone/>
            </a:pPr>
            <a:r>
              <a:rPr lang="nl-N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Luistertips:</a:t>
            </a:r>
          </a:p>
          <a:p>
            <a:r>
              <a:rPr lang="nl-N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VPRO: </a:t>
            </a:r>
            <a:r>
              <a:rPr lang="nl-NL" sz="18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plantage van onze voorouders </a:t>
            </a:r>
            <a:r>
              <a:rPr lang="nl-N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(2020). </a:t>
            </a:r>
          </a:p>
          <a:p>
            <a:r>
              <a:rPr lang="nl-N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KRO-NCRV: </a:t>
            </a:r>
            <a:r>
              <a:rPr lang="nl-NL" sz="18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Strijden ga ik </a:t>
            </a:r>
            <a:r>
              <a:rPr lang="nl-NL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(2021).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BFA7BBA-FE91-4C9C-9F86-ABA32BF03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800" y="0"/>
            <a:ext cx="1984375" cy="198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62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6433ADAE-6FFB-4307-9A64-3EA69B22C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288" y="0"/>
            <a:ext cx="5629946" cy="671512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BABAF4A-B470-4212-B6C6-7489E343F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783" y="-71439"/>
            <a:ext cx="578614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83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6C17D8-D58B-A143-A50C-AE2147F8D8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Welkom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FC6ED8B-96BD-AB4E-B5AB-95359EC62F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22400" y="1823783"/>
            <a:ext cx="5826125" cy="3826382"/>
          </a:xfrm>
        </p:spPr>
        <p:txBody>
          <a:bodyPr/>
          <a:lstStyle/>
          <a:p>
            <a:r>
              <a:rPr lang="nl-N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Nascholing departement GKG UU: thematische workshops: Anton de Kom.</a:t>
            </a:r>
          </a:p>
          <a:p>
            <a:r>
              <a:rPr lang="nl-N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Herijking Canon van Nederland 2020 met </a:t>
            </a:r>
            <a:br>
              <a:rPr lang="nl-N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N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een venster over Anton de Kom. </a:t>
            </a:r>
          </a:p>
          <a:p>
            <a:r>
              <a:rPr lang="nl-N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Monoloog tijdens Grote Suriname tentoonstelling in 2019. </a:t>
            </a:r>
          </a:p>
          <a:p>
            <a:r>
              <a:rPr lang="nl-N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Nascholing over herijkte canon in 2021.</a:t>
            </a:r>
          </a:p>
          <a:p>
            <a:r>
              <a:rPr lang="nl-N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Workshop over Anton de Kom in 2022. </a:t>
            </a:r>
          </a:p>
          <a:p>
            <a:r>
              <a:rPr lang="nl-N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Hoe kunnen wij het verhaal van Anton de Kom in onze lessen gebruiken? </a:t>
            </a:r>
          </a:p>
          <a:p>
            <a:endParaRPr lang="nl-NL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l-NL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87AE544-E033-4F4A-9AF2-9BC9E25A8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4891" y="0"/>
            <a:ext cx="48502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24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B7422F-F5B3-C049-85F6-E597D7BC3A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Programma: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EB12A1B-F8A1-A540-BF65-D788C79CD1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Welkom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Monoloog opgevoerd door </a:t>
            </a:r>
            <a:r>
              <a:rPr lang="nl-N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Urmie</a:t>
            </a:r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Plein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gesprek met </a:t>
            </a:r>
            <a:r>
              <a:rPr lang="nl-N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Noraly</a:t>
            </a:r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en </a:t>
            </a:r>
            <a:r>
              <a:rPr lang="nl-NL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Urmie</a:t>
            </a:r>
            <a:endParaRPr lang="nl-N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Pauze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Mysteriewerkvorm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Pauze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Examentraining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Afsluiting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A85F67C-45F8-4094-86BF-F090BCFB4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5266" y="1196975"/>
            <a:ext cx="3304318" cy="431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39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7631FBC5-B04B-40B8-95B7-330607673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0624" y="0"/>
            <a:ext cx="487392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028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5023B10B-C44C-413D-838E-741A3D89D3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6"/>
          <a:stretch/>
        </p:blipFill>
        <p:spPr>
          <a:xfrm>
            <a:off x="20" y="10"/>
            <a:ext cx="12195155" cy="68579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7824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0716D7C6-9B75-461B-BB9B-2313E09C94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09" r="1" b="62607"/>
          <a:stretch/>
        </p:blipFill>
        <p:spPr>
          <a:xfrm>
            <a:off x="336551" y="368300"/>
            <a:ext cx="11522074" cy="55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FD71915-7B01-47C8-8C95-B0175BC8F2D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6550" y="5948300"/>
            <a:ext cx="11522075" cy="541399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nl-NL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Nabespreking met </a:t>
            </a:r>
            <a:r>
              <a:rPr lang="nl-NL" sz="24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Noraly</a:t>
            </a:r>
            <a:r>
              <a:rPr lang="nl-NL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en </a:t>
            </a:r>
            <a:r>
              <a:rPr lang="nl-NL" sz="24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Urmie</a:t>
            </a:r>
            <a:endParaRPr lang="nl-NL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965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CC3AD6-26E4-450A-B87D-5D3434E00E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Pauze! </a:t>
            </a:r>
            <a:br>
              <a:rPr lang="nl-NL" dirty="0"/>
            </a:br>
            <a:br>
              <a:rPr lang="nl-NL" dirty="0"/>
            </a:br>
            <a:r>
              <a:rPr lang="nl-NL" dirty="0"/>
              <a:t>15.00 – 15.20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70F70C2-B128-4716-A41C-F526CC301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0288" y="1196975"/>
            <a:ext cx="3304318" cy="431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07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D71915-7B01-47C8-8C95-B0175BC8F2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Mysterie door Henrike Luijk: </a:t>
            </a:r>
            <a:br>
              <a:rPr lang="nl-NL" dirty="0"/>
            </a:br>
            <a:r>
              <a:rPr lang="nl-NL" i="1" dirty="0"/>
              <a:t>‘Wie is de dief van de goede naam van Anton de Kom?’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39E0961-EE68-460C-8876-702497C7C3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Twee manieren:</a:t>
            </a:r>
          </a:p>
          <a:p>
            <a:r>
              <a:rPr lang="nl-N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Leerlingen reconstrueren het verhaal als detectives.</a:t>
            </a:r>
          </a:p>
          <a:p>
            <a:r>
              <a:rPr lang="nl-N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Inspelen op rechtvaardigheidsgevoel van de leerlingen.</a:t>
            </a:r>
          </a:p>
          <a:p>
            <a:pPr marL="0" indent="0">
              <a:buNone/>
            </a:pPr>
            <a:endParaRPr lang="nl-NL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nl-N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Waarom?</a:t>
            </a:r>
          </a:p>
          <a:p>
            <a:r>
              <a:rPr lang="nl-N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Vaardigheden oefenen: chronologie, ordenen, beargumenteren, oorzaak-gevolg, feit-mening. </a:t>
            </a:r>
          </a:p>
          <a:p>
            <a:r>
              <a:rPr lang="nl-N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Historische kennis over slavernij en kolonialisme.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9231885-34AE-46AB-AB5C-37D6F0F2E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9239" y="0"/>
            <a:ext cx="1775935" cy="245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49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Universiteit Utrecht">
  <a:themeElements>
    <a:clrScheme name="Utrecht University">
      <a:dk1>
        <a:srgbClr val="000000"/>
      </a:dk1>
      <a:lt1>
        <a:srgbClr val="FFFFFF"/>
      </a:lt1>
      <a:dk2>
        <a:srgbClr val="C00935"/>
      </a:dk2>
      <a:lt2>
        <a:srgbClr val="D9D9D9"/>
      </a:lt2>
      <a:accent1>
        <a:srgbClr val="FFCD00"/>
      </a:accent1>
      <a:accent2>
        <a:srgbClr val="DD9562"/>
      </a:accent2>
      <a:accent3>
        <a:srgbClr val="911D56"/>
      </a:accent3>
      <a:accent4>
        <a:srgbClr val="63A593"/>
      </a:accent4>
      <a:accent5>
        <a:srgbClr val="161D41"/>
      </a:accent5>
      <a:accent6>
        <a:srgbClr val="6686C3"/>
      </a:accent6>
      <a:hlink>
        <a:srgbClr val="52287F"/>
      </a:hlink>
      <a:folHlink>
        <a:srgbClr val="623E2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14" id="{46D6790A-678C-F341-B5F2-FD9D4389B08F}" vid="{49BDC8FD-9D24-AA48-BF51-7B9D783548DF}"/>
    </a:ext>
  </a:ext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uu_powerpoint_sjabloon_NL_2021_logofied</Template>
  <TotalTime>0</TotalTime>
  <Words>564</Words>
  <Application>Microsoft Office PowerPoint</Application>
  <PresentationFormat>Aangepast</PresentationFormat>
  <Paragraphs>68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1" baseType="lpstr">
      <vt:lpstr>Open Sans Light</vt:lpstr>
      <vt:lpstr>Arial</vt:lpstr>
      <vt:lpstr>Verdana</vt:lpstr>
      <vt:lpstr>Merriweather Light</vt:lpstr>
      <vt:lpstr>Open Sans</vt:lpstr>
      <vt:lpstr>Merriweather Regular</vt:lpstr>
      <vt:lpstr>Universiteit Utrecht</vt:lpstr>
      <vt:lpstr>Workshop Anton de Kom 1 december 2022</vt:lpstr>
      <vt:lpstr>PowerPoint-presentatie</vt:lpstr>
      <vt:lpstr>Welkom</vt:lpstr>
      <vt:lpstr>Programma: </vt:lpstr>
      <vt:lpstr>PowerPoint-presentatie</vt:lpstr>
      <vt:lpstr>PowerPoint-presentatie</vt:lpstr>
      <vt:lpstr>PowerPoint-presentatie</vt:lpstr>
      <vt:lpstr>Pauze!   15.00 – 15.20 </vt:lpstr>
      <vt:lpstr>Mysterie door Henrike Luijk:  ‘Wie is de dief van de goede naam van Anton de Kom?’ </vt:lpstr>
      <vt:lpstr>Mysterie door Henrike Luijk:  ‘Wie is de dief van de goede naam van Anton de Kom?’ </vt:lpstr>
      <vt:lpstr>Mysterie door Henrike Luijk:  ‘Wie is de dief van de goede naam van Anton de Kom?’ </vt:lpstr>
      <vt:lpstr>Pauze!   16.10 – 16.20 </vt:lpstr>
      <vt:lpstr>Examentraining Anton de Kom </vt:lpstr>
      <vt:lpstr>Didactische tips:</vt:lpstr>
    </vt:vector>
  </TitlesOfParts>
  <Manager/>
  <Company>Utrecht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Anton de Kom 1 december 2022</dc:title>
  <dc:subject/>
  <dc:creator>Reessink, N.R.A. (Niels)</dc:creator>
  <cp:keywords/>
  <dc:description/>
  <cp:lastModifiedBy>Reessink, N.R.A. (Niels)</cp:lastModifiedBy>
  <cp:revision>7</cp:revision>
  <dcterms:created xsi:type="dcterms:W3CDTF">2022-11-17T09:27:38Z</dcterms:created>
  <dcterms:modified xsi:type="dcterms:W3CDTF">2022-12-01T11:12:13Z</dcterms:modified>
  <cp:category/>
</cp:coreProperties>
</file>